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0"/>
  </p:notesMasterIdLst>
  <p:sldIdLst>
    <p:sldId id="256" r:id="rId2"/>
    <p:sldId id="263" r:id="rId3"/>
    <p:sldId id="257" r:id="rId4"/>
    <p:sldId id="262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58"/>
  </p:normalViewPr>
  <p:slideViewPr>
    <p:cSldViewPr snapToGrid="0">
      <p:cViewPr varScale="1">
        <p:scale>
          <a:sx n="106" d="100"/>
          <a:sy n="106" d="100"/>
        </p:scale>
        <p:origin x="62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73B7AE-93B4-4F2A-8DB9-21550F80AE30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6964654D-C2EE-4453-B39E-F2F72F98D9F9}">
      <dgm:prSet phldrT="[Text]"/>
      <dgm:spPr/>
      <dgm:t>
        <a:bodyPr/>
        <a:lstStyle/>
        <a:p>
          <a:r>
            <a:rPr lang="en-US" dirty="0"/>
            <a:t>1</a:t>
          </a:r>
          <a:endParaRPr lang="fr-FR" dirty="0"/>
        </a:p>
      </dgm:t>
    </dgm:pt>
    <dgm:pt modelId="{A293904B-DF4D-4859-A95A-53A387BB2BA2}" type="parTrans" cxnId="{C753BFD2-6518-4E93-9BE0-B44B3F16DA2A}">
      <dgm:prSet/>
      <dgm:spPr/>
      <dgm:t>
        <a:bodyPr/>
        <a:lstStyle/>
        <a:p>
          <a:endParaRPr lang="fr-FR"/>
        </a:p>
      </dgm:t>
    </dgm:pt>
    <dgm:pt modelId="{27D9732A-0B87-46E7-AAA2-73AB31010824}" type="sibTrans" cxnId="{C753BFD2-6518-4E93-9BE0-B44B3F16DA2A}">
      <dgm:prSet/>
      <dgm:spPr/>
      <dgm:t>
        <a:bodyPr/>
        <a:lstStyle/>
        <a:p>
          <a:endParaRPr lang="fr-FR"/>
        </a:p>
      </dgm:t>
    </dgm:pt>
    <dgm:pt modelId="{4B468474-AEF9-498C-A2B9-98EBB7D6F62D}">
      <dgm:prSet phldrT="[Text]"/>
      <dgm:spPr/>
      <dgm:t>
        <a:bodyPr/>
        <a:lstStyle/>
        <a:p>
          <a:r>
            <a:rPr lang="fr-FR" dirty="0"/>
            <a:t>Géographie</a:t>
          </a:r>
        </a:p>
      </dgm:t>
    </dgm:pt>
    <dgm:pt modelId="{EB0AA5F6-DA6F-47BB-9FCD-03B525E156F3}" type="parTrans" cxnId="{B7B99129-11FB-4DBA-9AF3-D1DBA9324C57}">
      <dgm:prSet/>
      <dgm:spPr/>
      <dgm:t>
        <a:bodyPr/>
        <a:lstStyle/>
        <a:p>
          <a:endParaRPr lang="fr-FR"/>
        </a:p>
      </dgm:t>
    </dgm:pt>
    <dgm:pt modelId="{32CBAE1B-5A5F-49B2-8C72-A9A63174B380}" type="sibTrans" cxnId="{B7B99129-11FB-4DBA-9AF3-D1DBA9324C57}">
      <dgm:prSet/>
      <dgm:spPr/>
      <dgm:t>
        <a:bodyPr/>
        <a:lstStyle/>
        <a:p>
          <a:endParaRPr lang="fr-FR"/>
        </a:p>
      </dgm:t>
    </dgm:pt>
    <dgm:pt modelId="{CF0B7302-75BD-4E04-9E83-8E0A3C3DF6B2}">
      <dgm:prSet phldrT="[Text]"/>
      <dgm:spPr/>
      <dgm:t>
        <a:bodyPr/>
        <a:lstStyle/>
        <a:p>
          <a:r>
            <a:rPr lang="fr-FR" dirty="0"/>
            <a:t>Population</a:t>
          </a:r>
        </a:p>
      </dgm:t>
    </dgm:pt>
    <dgm:pt modelId="{DB50E85A-3C83-4C50-9C65-A2B89962FC1A}" type="parTrans" cxnId="{100FB4D8-20AF-4EF5-B239-5142E42A380C}">
      <dgm:prSet/>
      <dgm:spPr/>
      <dgm:t>
        <a:bodyPr/>
        <a:lstStyle/>
        <a:p>
          <a:endParaRPr lang="fr-FR"/>
        </a:p>
      </dgm:t>
    </dgm:pt>
    <dgm:pt modelId="{914A6A29-8348-4A5C-8D71-850AADB27717}" type="sibTrans" cxnId="{100FB4D8-20AF-4EF5-B239-5142E42A380C}">
      <dgm:prSet/>
      <dgm:spPr/>
      <dgm:t>
        <a:bodyPr/>
        <a:lstStyle/>
        <a:p>
          <a:endParaRPr lang="fr-FR"/>
        </a:p>
      </dgm:t>
    </dgm:pt>
    <dgm:pt modelId="{90F816EB-0B3A-4A3E-B44F-85967D99DEAE}">
      <dgm:prSet phldrT="[Text]"/>
      <dgm:spPr/>
      <dgm:t>
        <a:bodyPr/>
        <a:lstStyle/>
        <a:p>
          <a:r>
            <a:rPr lang="en-US" dirty="0"/>
            <a:t>3</a:t>
          </a:r>
          <a:endParaRPr lang="fr-FR" dirty="0"/>
        </a:p>
      </dgm:t>
    </dgm:pt>
    <dgm:pt modelId="{38A8B767-1589-45DC-A61B-37E1725385F5}" type="parTrans" cxnId="{D65A6F51-09D4-4DE9-A054-ECE11ED3CE42}">
      <dgm:prSet/>
      <dgm:spPr/>
      <dgm:t>
        <a:bodyPr/>
        <a:lstStyle/>
        <a:p>
          <a:endParaRPr lang="fr-FR"/>
        </a:p>
      </dgm:t>
    </dgm:pt>
    <dgm:pt modelId="{F26525A7-E36F-4DFF-86D7-1CB6CFCC6EAF}" type="sibTrans" cxnId="{D65A6F51-09D4-4DE9-A054-ECE11ED3CE42}">
      <dgm:prSet/>
      <dgm:spPr/>
      <dgm:t>
        <a:bodyPr/>
        <a:lstStyle/>
        <a:p>
          <a:endParaRPr lang="fr-FR"/>
        </a:p>
      </dgm:t>
    </dgm:pt>
    <dgm:pt modelId="{8FE1BBB3-D1AB-4BC4-9601-B37FA1FA2820}">
      <dgm:prSet phldrT="[Text]"/>
      <dgm:spPr/>
      <dgm:t>
        <a:bodyPr/>
        <a:lstStyle/>
        <a:p>
          <a:r>
            <a:rPr lang="fr-FR" dirty="0"/>
            <a:t>Histoire ancienne</a:t>
          </a:r>
        </a:p>
      </dgm:t>
    </dgm:pt>
    <dgm:pt modelId="{87768804-4481-4BA8-9218-324935CBF973}" type="parTrans" cxnId="{C81E9F60-C219-4C60-ABFA-D46E181A0544}">
      <dgm:prSet/>
      <dgm:spPr/>
      <dgm:t>
        <a:bodyPr/>
        <a:lstStyle/>
        <a:p>
          <a:endParaRPr lang="fr-FR"/>
        </a:p>
      </dgm:t>
    </dgm:pt>
    <dgm:pt modelId="{8F812965-1CC0-40AA-A0FD-82A76F170667}" type="sibTrans" cxnId="{C81E9F60-C219-4C60-ABFA-D46E181A0544}">
      <dgm:prSet/>
      <dgm:spPr/>
      <dgm:t>
        <a:bodyPr/>
        <a:lstStyle/>
        <a:p>
          <a:endParaRPr lang="fr-FR"/>
        </a:p>
      </dgm:t>
    </dgm:pt>
    <dgm:pt modelId="{28C1C8D0-235B-4960-B1FC-408F04300D67}">
      <dgm:prSet phldrT="[Text]"/>
      <dgm:spPr/>
      <dgm:t>
        <a:bodyPr/>
        <a:lstStyle/>
        <a:p>
          <a:r>
            <a:rPr lang="fr-FR" dirty="0"/>
            <a:t>Monuments célèbres</a:t>
          </a:r>
        </a:p>
      </dgm:t>
    </dgm:pt>
    <dgm:pt modelId="{236F12F2-C8EB-473B-AFDB-1AA6E7B8BC0C}" type="parTrans" cxnId="{CBEEB7A9-ABD3-4CC8-8823-F9DA2535C701}">
      <dgm:prSet/>
      <dgm:spPr/>
      <dgm:t>
        <a:bodyPr/>
        <a:lstStyle/>
        <a:p>
          <a:endParaRPr lang="fr-FR"/>
        </a:p>
      </dgm:t>
    </dgm:pt>
    <dgm:pt modelId="{31C76243-AF9F-43C4-9D87-04AD7D24ABAC}" type="sibTrans" cxnId="{CBEEB7A9-ABD3-4CC8-8823-F9DA2535C701}">
      <dgm:prSet/>
      <dgm:spPr/>
      <dgm:t>
        <a:bodyPr/>
        <a:lstStyle/>
        <a:p>
          <a:endParaRPr lang="fr-FR"/>
        </a:p>
      </dgm:t>
    </dgm:pt>
    <dgm:pt modelId="{1CB4B314-EE36-4A5A-8201-AD5E68E27258}">
      <dgm:prSet phldrT="[Text]"/>
      <dgm:spPr/>
      <dgm:t>
        <a:bodyPr/>
        <a:lstStyle/>
        <a:p>
          <a:r>
            <a:rPr lang="en-US" dirty="0"/>
            <a:t>5</a:t>
          </a:r>
          <a:endParaRPr lang="fr-FR" dirty="0"/>
        </a:p>
      </dgm:t>
    </dgm:pt>
    <dgm:pt modelId="{56B1E4FE-8B41-497F-A84E-E3DFA31F4EA3}" type="parTrans" cxnId="{8CF6514B-4B08-4F26-B4D2-D8F38C93AD06}">
      <dgm:prSet/>
      <dgm:spPr/>
      <dgm:t>
        <a:bodyPr/>
        <a:lstStyle/>
        <a:p>
          <a:endParaRPr lang="fr-FR"/>
        </a:p>
      </dgm:t>
    </dgm:pt>
    <dgm:pt modelId="{816A936F-393F-465B-8A5F-031CBC12F844}" type="sibTrans" cxnId="{8CF6514B-4B08-4F26-B4D2-D8F38C93AD06}">
      <dgm:prSet/>
      <dgm:spPr/>
      <dgm:t>
        <a:bodyPr/>
        <a:lstStyle/>
        <a:p>
          <a:endParaRPr lang="fr-FR"/>
        </a:p>
      </dgm:t>
    </dgm:pt>
    <dgm:pt modelId="{3E162830-4AE0-4A7D-BEE1-40411E2E21EE}">
      <dgm:prSet phldrT="[Text]"/>
      <dgm:spPr/>
      <dgm:t>
        <a:bodyPr/>
        <a:lstStyle/>
        <a:p>
          <a:r>
            <a:rPr lang="fr-FR" dirty="0"/>
            <a:t>La cuisine syrienne</a:t>
          </a:r>
        </a:p>
      </dgm:t>
    </dgm:pt>
    <dgm:pt modelId="{2AEC4CD0-C1E0-4C35-B18B-56F095A6621A}" type="parTrans" cxnId="{9DE15DFD-221A-4A13-A297-B8C66B08E3E0}">
      <dgm:prSet/>
      <dgm:spPr/>
      <dgm:t>
        <a:bodyPr/>
        <a:lstStyle/>
        <a:p>
          <a:endParaRPr lang="fr-FR"/>
        </a:p>
      </dgm:t>
    </dgm:pt>
    <dgm:pt modelId="{33BB848B-706C-4BC6-828A-79A6A7656B85}" type="sibTrans" cxnId="{9DE15DFD-221A-4A13-A297-B8C66B08E3E0}">
      <dgm:prSet/>
      <dgm:spPr/>
      <dgm:t>
        <a:bodyPr/>
        <a:lstStyle/>
        <a:p>
          <a:endParaRPr lang="fr-FR"/>
        </a:p>
      </dgm:t>
    </dgm:pt>
    <dgm:pt modelId="{9EE1D70E-8696-4E08-A5DF-4512C9C22826}">
      <dgm:prSet phldrT="[Text]"/>
      <dgm:spPr/>
      <dgm:t>
        <a:bodyPr/>
        <a:lstStyle/>
        <a:p>
          <a:r>
            <a:rPr lang="en-US" dirty="0"/>
            <a:t>2</a:t>
          </a:r>
          <a:endParaRPr lang="fr-FR" dirty="0"/>
        </a:p>
      </dgm:t>
    </dgm:pt>
    <dgm:pt modelId="{F51AE9E5-0B43-420F-86ED-3A89B36AFC0A}" type="parTrans" cxnId="{161A88C6-B008-4399-85A5-A146A295F8AC}">
      <dgm:prSet/>
      <dgm:spPr/>
      <dgm:t>
        <a:bodyPr/>
        <a:lstStyle/>
        <a:p>
          <a:endParaRPr lang="fr-FR"/>
        </a:p>
      </dgm:t>
    </dgm:pt>
    <dgm:pt modelId="{1EDAF7EE-390F-45CE-B2A8-D9C48088603A}" type="sibTrans" cxnId="{161A88C6-B008-4399-85A5-A146A295F8AC}">
      <dgm:prSet/>
      <dgm:spPr/>
      <dgm:t>
        <a:bodyPr/>
        <a:lstStyle/>
        <a:p>
          <a:endParaRPr lang="fr-FR"/>
        </a:p>
      </dgm:t>
    </dgm:pt>
    <dgm:pt modelId="{3D317C7B-2BCD-4BE2-AC5A-FD6BC499BEAC}">
      <dgm:prSet phldrT="[Text]"/>
      <dgm:spPr/>
      <dgm:t>
        <a:bodyPr/>
        <a:lstStyle/>
        <a:p>
          <a:r>
            <a:rPr lang="en-US" dirty="0"/>
            <a:t>4</a:t>
          </a:r>
          <a:endParaRPr lang="fr-FR" dirty="0"/>
        </a:p>
      </dgm:t>
    </dgm:pt>
    <dgm:pt modelId="{48F55E12-2FE9-471A-BA75-22E27430A4DB}" type="parTrans" cxnId="{2A50B0CF-B4E5-4386-851B-1DA7CC393325}">
      <dgm:prSet/>
      <dgm:spPr/>
      <dgm:t>
        <a:bodyPr/>
        <a:lstStyle/>
        <a:p>
          <a:endParaRPr lang="fr-FR"/>
        </a:p>
      </dgm:t>
    </dgm:pt>
    <dgm:pt modelId="{0662B826-EB7D-49BB-AD77-3997423B2985}" type="sibTrans" cxnId="{2A50B0CF-B4E5-4386-851B-1DA7CC393325}">
      <dgm:prSet/>
      <dgm:spPr/>
      <dgm:t>
        <a:bodyPr/>
        <a:lstStyle/>
        <a:p>
          <a:endParaRPr lang="fr-FR"/>
        </a:p>
      </dgm:t>
    </dgm:pt>
    <dgm:pt modelId="{0851BFE1-1BDF-4F7A-A434-5220063066DF}" type="pres">
      <dgm:prSet presAssocID="{FF73B7AE-93B4-4F2A-8DB9-21550F80AE30}" presName="linearFlow" presStyleCnt="0">
        <dgm:presLayoutVars>
          <dgm:dir/>
          <dgm:animLvl val="lvl"/>
          <dgm:resizeHandles val="exact"/>
        </dgm:presLayoutVars>
      </dgm:prSet>
      <dgm:spPr/>
    </dgm:pt>
    <dgm:pt modelId="{3819128D-4E3F-4FAE-B2A5-13D5A397AD31}" type="pres">
      <dgm:prSet presAssocID="{6964654D-C2EE-4453-B39E-F2F72F98D9F9}" presName="composite" presStyleCnt="0"/>
      <dgm:spPr/>
    </dgm:pt>
    <dgm:pt modelId="{D99E1FAA-17B7-401B-949E-396ED6C008BC}" type="pres">
      <dgm:prSet presAssocID="{6964654D-C2EE-4453-B39E-F2F72F98D9F9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D5F85092-356E-48FD-A0A1-14D21AFF0D35}" type="pres">
      <dgm:prSet presAssocID="{6964654D-C2EE-4453-B39E-F2F72F98D9F9}" presName="descendantText" presStyleLbl="alignAcc1" presStyleIdx="0" presStyleCnt="5">
        <dgm:presLayoutVars>
          <dgm:bulletEnabled val="1"/>
        </dgm:presLayoutVars>
      </dgm:prSet>
      <dgm:spPr/>
    </dgm:pt>
    <dgm:pt modelId="{2D79F12B-D02A-46BB-B55C-174C915CACC0}" type="pres">
      <dgm:prSet presAssocID="{27D9732A-0B87-46E7-AAA2-73AB31010824}" presName="sp" presStyleCnt="0"/>
      <dgm:spPr/>
    </dgm:pt>
    <dgm:pt modelId="{4167180F-B958-4B42-86B4-56BC458FBBF3}" type="pres">
      <dgm:prSet presAssocID="{9EE1D70E-8696-4E08-A5DF-4512C9C22826}" presName="composite" presStyleCnt="0"/>
      <dgm:spPr/>
    </dgm:pt>
    <dgm:pt modelId="{213BCCBF-9CBA-4C6D-B224-BF5D4CA926A5}" type="pres">
      <dgm:prSet presAssocID="{9EE1D70E-8696-4E08-A5DF-4512C9C22826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3663FBC1-8348-4B64-A0C0-FE8C3E4B137D}" type="pres">
      <dgm:prSet presAssocID="{9EE1D70E-8696-4E08-A5DF-4512C9C22826}" presName="descendantText" presStyleLbl="alignAcc1" presStyleIdx="1" presStyleCnt="5">
        <dgm:presLayoutVars>
          <dgm:bulletEnabled val="1"/>
        </dgm:presLayoutVars>
      </dgm:prSet>
      <dgm:spPr/>
    </dgm:pt>
    <dgm:pt modelId="{3279E32C-1F51-4134-9F48-6EA58767B76D}" type="pres">
      <dgm:prSet presAssocID="{1EDAF7EE-390F-45CE-B2A8-D9C48088603A}" presName="sp" presStyleCnt="0"/>
      <dgm:spPr/>
    </dgm:pt>
    <dgm:pt modelId="{9FF7E1F5-F38A-4751-95DE-62561DA96382}" type="pres">
      <dgm:prSet presAssocID="{90F816EB-0B3A-4A3E-B44F-85967D99DEAE}" presName="composite" presStyleCnt="0"/>
      <dgm:spPr/>
    </dgm:pt>
    <dgm:pt modelId="{54AA3BBE-C431-4380-9594-3FAA1EBA7C76}" type="pres">
      <dgm:prSet presAssocID="{90F816EB-0B3A-4A3E-B44F-85967D99DEAE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2707119-617A-4AB3-8DE0-6E1967006986}" type="pres">
      <dgm:prSet presAssocID="{90F816EB-0B3A-4A3E-B44F-85967D99DEAE}" presName="descendantText" presStyleLbl="alignAcc1" presStyleIdx="2" presStyleCnt="5">
        <dgm:presLayoutVars>
          <dgm:bulletEnabled val="1"/>
        </dgm:presLayoutVars>
      </dgm:prSet>
      <dgm:spPr/>
    </dgm:pt>
    <dgm:pt modelId="{C1C791F6-A769-47E3-A95B-812CE8B3861A}" type="pres">
      <dgm:prSet presAssocID="{F26525A7-E36F-4DFF-86D7-1CB6CFCC6EAF}" presName="sp" presStyleCnt="0"/>
      <dgm:spPr/>
    </dgm:pt>
    <dgm:pt modelId="{FE971A0F-ED8E-4D35-8EFE-25C61DF747A1}" type="pres">
      <dgm:prSet presAssocID="{3D317C7B-2BCD-4BE2-AC5A-FD6BC499BEAC}" presName="composite" presStyleCnt="0"/>
      <dgm:spPr/>
    </dgm:pt>
    <dgm:pt modelId="{49B5A5FB-F80F-4500-886F-7F5B4FB4FE79}" type="pres">
      <dgm:prSet presAssocID="{3D317C7B-2BCD-4BE2-AC5A-FD6BC499BEAC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701E4F15-E61F-45A6-AF57-781881DE93C8}" type="pres">
      <dgm:prSet presAssocID="{3D317C7B-2BCD-4BE2-AC5A-FD6BC499BEAC}" presName="descendantText" presStyleLbl="alignAcc1" presStyleIdx="3" presStyleCnt="5">
        <dgm:presLayoutVars>
          <dgm:bulletEnabled val="1"/>
        </dgm:presLayoutVars>
      </dgm:prSet>
      <dgm:spPr/>
    </dgm:pt>
    <dgm:pt modelId="{DB063DF7-FAD5-42BC-9CFD-A5F8265F7484}" type="pres">
      <dgm:prSet presAssocID="{0662B826-EB7D-49BB-AD77-3997423B2985}" presName="sp" presStyleCnt="0"/>
      <dgm:spPr/>
    </dgm:pt>
    <dgm:pt modelId="{538CD5B9-06D1-4EA8-9000-90858E878E00}" type="pres">
      <dgm:prSet presAssocID="{1CB4B314-EE36-4A5A-8201-AD5E68E27258}" presName="composite" presStyleCnt="0"/>
      <dgm:spPr/>
    </dgm:pt>
    <dgm:pt modelId="{5DA19F51-F294-4102-B159-2F851EBF1FFF}" type="pres">
      <dgm:prSet presAssocID="{1CB4B314-EE36-4A5A-8201-AD5E68E27258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4463580C-6AB3-45A0-91CF-32162A46AE8E}" type="pres">
      <dgm:prSet presAssocID="{1CB4B314-EE36-4A5A-8201-AD5E68E27258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23C7000B-B12A-4F53-A3A2-6D4D0E711682}" type="presOf" srcId="{1CB4B314-EE36-4A5A-8201-AD5E68E27258}" destId="{5DA19F51-F294-4102-B159-2F851EBF1FFF}" srcOrd="0" destOrd="0" presId="urn:microsoft.com/office/officeart/2005/8/layout/chevron2"/>
    <dgm:cxn modelId="{8184140C-7CCA-4D51-ADAF-98680A18896C}" type="presOf" srcId="{8FE1BBB3-D1AB-4BC4-9601-B37FA1FA2820}" destId="{32707119-617A-4AB3-8DE0-6E1967006986}" srcOrd="0" destOrd="0" presId="urn:microsoft.com/office/officeart/2005/8/layout/chevron2"/>
    <dgm:cxn modelId="{DDA25315-B5FD-4B74-91BE-86D91808B89D}" type="presOf" srcId="{3D317C7B-2BCD-4BE2-AC5A-FD6BC499BEAC}" destId="{49B5A5FB-F80F-4500-886F-7F5B4FB4FE79}" srcOrd="0" destOrd="0" presId="urn:microsoft.com/office/officeart/2005/8/layout/chevron2"/>
    <dgm:cxn modelId="{B7B99129-11FB-4DBA-9AF3-D1DBA9324C57}" srcId="{6964654D-C2EE-4453-B39E-F2F72F98D9F9}" destId="{4B468474-AEF9-498C-A2B9-98EBB7D6F62D}" srcOrd="0" destOrd="0" parTransId="{EB0AA5F6-DA6F-47BB-9FCD-03B525E156F3}" sibTransId="{32CBAE1B-5A5F-49B2-8C72-A9A63174B380}"/>
    <dgm:cxn modelId="{7280653A-624C-4CE8-ADF9-D7EE3ABF9820}" type="presOf" srcId="{FF73B7AE-93B4-4F2A-8DB9-21550F80AE30}" destId="{0851BFE1-1BDF-4F7A-A434-5220063066DF}" srcOrd="0" destOrd="0" presId="urn:microsoft.com/office/officeart/2005/8/layout/chevron2"/>
    <dgm:cxn modelId="{C81E9F60-C219-4C60-ABFA-D46E181A0544}" srcId="{90F816EB-0B3A-4A3E-B44F-85967D99DEAE}" destId="{8FE1BBB3-D1AB-4BC4-9601-B37FA1FA2820}" srcOrd="0" destOrd="0" parTransId="{87768804-4481-4BA8-9218-324935CBF973}" sibTransId="{8F812965-1CC0-40AA-A0FD-82A76F170667}"/>
    <dgm:cxn modelId="{8CF6514B-4B08-4F26-B4D2-D8F38C93AD06}" srcId="{FF73B7AE-93B4-4F2A-8DB9-21550F80AE30}" destId="{1CB4B314-EE36-4A5A-8201-AD5E68E27258}" srcOrd="4" destOrd="0" parTransId="{56B1E4FE-8B41-497F-A84E-E3DFA31F4EA3}" sibTransId="{816A936F-393F-465B-8A5F-031CBC12F844}"/>
    <dgm:cxn modelId="{D65A6F51-09D4-4DE9-A054-ECE11ED3CE42}" srcId="{FF73B7AE-93B4-4F2A-8DB9-21550F80AE30}" destId="{90F816EB-0B3A-4A3E-B44F-85967D99DEAE}" srcOrd="2" destOrd="0" parTransId="{38A8B767-1589-45DC-A61B-37E1725385F5}" sibTransId="{F26525A7-E36F-4DFF-86D7-1CB6CFCC6EAF}"/>
    <dgm:cxn modelId="{10992683-E6A1-42E4-99DD-DEF33DFC447E}" type="presOf" srcId="{3E162830-4AE0-4A7D-BEE1-40411E2E21EE}" destId="{4463580C-6AB3-45A0-91CF-32162A46AE8E}" srcOrd="0" destOrd="0" presId="urn:microsoft.com/office/officeart/2005/8/layout/chevron2"/>
    <dgm:cxn modelId="{6DA6AC83-95E9-4EE8-9172-B114EF2A11FA}" type="presOf" srcId="{9EE1D70E-8696-4E08-A5DF-4512C9C22826}" destId="{213BCCBF-9CBA-4C6D-B224-BF5D4CA926A5}" srcOrd="0" destOrd="0" presId="urn:microsoft.com/office/officeart/2005/8/layout/chevron2"/>
    <dgm:cxn modelId="{E5842B8C-7D88-4BCE-8AFA-A6F4B8E49709}" type="presOf" srcId="{4B468474-AEF9-498C-A2B9-98EBB7D6F62D}" destId="{D5F85092-356E-48FD-A0A1-14D21AFF0D35}" srcOrd="0" destOrd="0" presId="urn:microsoft.com/office/officeart/2005/8/layout/chevron2"/>
    <dgm:cxn modelId="{EB873F94-76C3-4E18-975B-30ABCCBC8E87}" type="presOf" srcId="{6964654D-C2EE-4453-B39E-F2F72F98D9F9}" destId="{D99E1FAA-17B7-401B-949E-396ED6C008BC}" srcOrd="0" destOrd="0" presId="urn:microsoft.com/office/officeart/2005/8/layout/chevron2"/>
    <dgm:cxn modelId="{40EE0DA6-6D1F-45AE-9F51-1B61F0CB6ED0}" type="presOf" srcId="{90F816EB-0B3A-4A3E-B44F-85967D99DEAE}" destId="{54AA3BBE-C431-4380-9594-3FAA1EBA7C76}" srcOrd="0" destOrd="0" presId="urn:microsoft.com/office/officeart/2005/8/layout/chevron2"/>
    <dgm:cxn modelId="{CBEEB7A9-ABD3-4CC8-8823-F9DA2535C701}" srcId="{3D317C7B-2BCD-4BE2-AC5A-FD6BC499BEAC}" destId="{28C1C8D0-235B-4960-B1FC-408F04300D67}" srcOrd="0" destOrd="0" parTransId="{236F12F2-C8EB-473B-AFDB-1AA6E7B8BC0C}" sibTransId="{31C76243-AF9F-43C4-9D87-04AD7D24ABAC}"/>
    <dgm:cxn modelId="{161A88C6-B008-4399-85A5-A146A295F8AC}" srcId="{FF73B7AE-93B4-4F2A-8DB9-21550F80AE30}" destId="{9EE1D70E-8696-4E08-A5DF-4512C9C22826}" srcOrd="1" destOrd="0" parTransId="{F51AE9E5-0B43-420F-86ED-3A89B36AFC0A}" sibTransId="{1EDAF7EE-390F-45CE-B2A8-D9C48088603A}"/>
    <dgm:cxn modelId="{2A50B0CF-B4E5-4386-851B-1DA7CC393325}" srcId="{FF73B7AE-93B4-4F2A-8DB9-21550F80AE30}" destId="{3D317C7B-2BCD-4BE2-AC5A-FD6BC499BEAC}" srcOrd="3" destOrd="0" parTransId="{48F55E12-2FE9-471A-BA75-22E27430A4DB}" sibTransId="{0662B826-EB7D-49BB-AD77-3997423B2985}"/>
    <dgm:cxn modelId="{C753BFD2-6518-4E93-9BE0-B44B3F16DA2A}" srcId="{FF73B7AE-93B4-4F2A-8DB9-21550F80AE30}" destId="{6964654D-C2EE-4453-B39E-F2F72F98D9F9}" srcOrd="0" destOrd="0" parTransId="{A293904B-DF4D-4859-A95A-53A387BB2BA2}" sibTransId="{27D9732A-0B87-46E7-AAA2-73AB31010824}"/>
    <dgm:cxn modelId="{105B22D6-54DF-41B3-BDD5-883A7DD61C89}" type="presOf" srcId="{28C1C8D0-235B-4960-B1FC-408F04300D67}" destId="{701E4F15-E61F-45A6-AF57-781881DE93C8}" srcOrd="0" destOrd="0" presId="urn:microsoft.com/office/officeart/2005/8/layout/chevron2"/>
    <dgm:cxn modelId="{100FB4D8-20AF-4EF5-B239-5142E42A380C}" srcId="{9EE1D70E-8696-4E08-A5DF-4512C9C22826}" destId="{CF0B7302-75BD-4E04-9E83-8E0A3C3DF6B2}" srcOrd="0" destOrd="0" parTransId="{DB50E85A-3C83-4C50-9C65-A2B89962FC1A}" sibTransId="{914A6A29-8348-4A5C-8D71-850AADB27717}"/>
    <dgm:cxn modelId="{844B12F8-AF59-42B9-A125-67AA2BCA3FB9}" type="presOf" srcId="{CF0B7302-75BD-4E04-9E83-8E0A3C3DF6B2}" destId="{3663FBC1-8348-4B64-A0C0-FE8C3E4B137D}" srcOrd="0" destOrd="0" presId="urn:microsoft.com/office/officeart/2005/8/layout/chevron2"/>
    <dgm:cxn modelId="{9DE15DFD-221A-4A13-A297-B8C66B08E3E0}" srcId="{1CB4B314-EE36-4A5A-8201-AD5E68E27258}" destId="{3E162830-4AE0-4A7D-BEE1-40411E2E21EE}" srcOrd="0" destOrd="0" parTransId="{2AEC4CD0-C1E0-4C35-B18B-56F095A6621A}" sibTransId="{33BB848B-706C-4BC6-828A-79A6A7656B85}"/>
    <dgm:cxn modelId="{509591CF-8E95-4223-A4F3-27F494A176EE}" type="presParOf" srcId="{0851BFE1-1BDF-4F7A-A434-5220063066DF}" destId="{3819128D-4E3F-4FAE-B2A5-13D5A397AD31}" srcOrd="0" destOrd="0" presId="urn:microsoft.com/office/officeart/2005/8/layout/chevron2"/>
    <dgm:cxn modelId="{64E153A3-8ED4-4AD4-BA57-3E2EBF3BCA9E}" type="presParOf" srcId="{3819128D-4E3F-4FAE-B2A5-13D5A397AD31}" destId="{D99E1FAA-17B7-401B-949E-396ED6C008BC}" srcOrd="0" destOrd="0" presId="urn:microsoft.com/office/officeart/2005/8/layout/chevron2"/>
    <dgm:cxn modelId="{AEF8763C-E707-40E6-8F75-4BAB6B682613}" type="presParOf" srcId="{3819128D-4E3F-4FAE-B2A5-13D5A397AD31}" destId="{D5F85092-356E-48FD-A0A1-14D21AFF0D35}" srcOrd="1" destOrd="0" presId="urn:microsoft.com/office/officeart/2005/8/layout/chevron2"/>
    <dgm:cxn modelId="{0EFCBE4D-3F2C-4B59-A386-5D8B4BCA3E18}" type="presParOf" srcId="{0851BFE1-1BDF-4F7A-A434-5220063066DF}" destId="{2D79F12B-D02A-46BB-B55C-174C915CACC0}" srcOrd="1" destOrd="0" presId="urn:microsoft.com/office/officeart/2005/8/layout/chevron2"/>
    <dgm:cxn modelId="{EDA33F3A-172F-48AF-BDD0-25EA3C34BD64}" type="presParOf" srcId="{0851BFE1-1BDF-4F7A-A434-5220063066DF}" destId="{4167180F-B958-4B42-86B4-56BC458FBBF3}" srcOrd="2" destOrd="0" presId="urn:microsoft.com/office/officeart/2005/8/layout/chevron2"/>
    <dgm:cxn modelId="{C0484FF8-DFBA-4EEF-903E-628ED48EF371}" type="presParOf" srcId="{4167180F-B958-4B42-86B4-56BC458FBBF3}" destId="{213BCCBF-9CBA-4C6D-B224-BF5D4CA926A5}" srcOrd="0" destOrd="0" presId="urn:microsoft.com/office/officeart/2005/8/layout/chevron2"/>
    <dgm:cxn modelId="{A2B03E7E-A43F-4D7B-BD02-364B3FE16BDF}" type="presParOf" srcId="{4167180F-B958-4B42-86B4-56BC458FBBF3}" destId="{3663FBC1-8348-4B64-A0C0-FE8C3E4B137D}" srcOrd="1" destOrd="0" presId="urn:microsoft.com/office/officeart/2005/8/layout/chevron2"/>
    <dgm:cxn modelId="{B33FE044-9705-4755-8639-E2D2DC4DD432}" type="presParOf" srcId="{0851BFE1-1BDF-4F7A-A434-5220063066DF}" destId="{3279E32C-1F51-4134-9F48-6EA58767B76D}" srcOrd="3" destOrd="0" presId="urn:microsoft.com/office/officeart/2005/8/layout/chevron2"/>
    <dgm:cxn modelId="{FF18F390-CAD7-466E-9FB6-83499B10686C}" type="presParOf" srcId="{0851BFE1-1BDF-4F7A-A434-5220063066DF}" destId="{9FF7E1F5-F38A-4751-95DE-62561DA96382}" srcOrd="4" destOrd="0" presId="urn:microsoft.com/office/officeart/2005/8/layout/chevron2"/>
    <dgm:cxn modelId="{ED8197E5-EDE8-42BD-B227-ED8BB302320C}" type="presParOf" srcId="{9FF7E1F5-F38A-4751-95DE-62561DA96382}" destId="{54AA3BBE-C431-4380-9594-3FAA1EBA7C76}" srcOrd="0" destOrd="0" presId="urn:microsoft.com/office/officeart/2005/8/layout/chevron2"/>
    <dgm:cxn modelId="{6C31C208-C3DC-4C78-952F-564D0CB7F1E5}" type="presParOf" srcId="{9FF7E1F5-F38A-4751-95DE-62561DA96382}" destId="{32707119-617A-4AB3-8DE0-6E1967006986}" srcOrd="1" destOrd="0" presId="urn:microsoft.com/office/officeart/2005/8/layout/chevron2"/>
    <dgm:cxn modelId="{9E3830D4-42D1-4019-8ECC-12F8FE5A95CC}" type="presParOf" srcId="{0851BFE1-1BDF-4F7A-A434-5220063066DF}" destId="{C1C791F6-A769-47E3-A95B-812CE8B3861A}" srcOrd="5" destOrd="0" presId="urn:microsoft.com/office/officeart/2005/8/layout/chevron2"/>
    <dgm:cxn modelId="{5C134AD4-59F5-444E-BB83-78BBEAA87D64}" type="presParOf" srcId="{0851BFE1-1BDF-4F7A-A434-5220063066DF}" destId="{FE971A0F-ED8E-4D35-8EFE-25C61DF747A1}" srcOrd="6" destOrd="0" presId="urn:microsoft.com/office/officeart/2005/8/layout/chevron2"/>
    <dgm:cxn modelId="{308C50F9-3225-4A03-926E-A407E3BAFD36}" type="presParOf" srcId="{FE971A0F-ED8E-4D35-8EFE-25C61DF747A1}" destId="{49B5A5FB-F80F-4500-886F-7F5B4FB4FE79}" srcOrd="0" destOrd="0" presId="urn:microsoft.com/office/officeart/2005/8/layout/chevron2"/>
    <dgm:cxn modelId="{CF7FDDC9-1F56-4FFD-B23A-81AB86CCACE7}" type="presParOf" srcId="{FE971A0F-ED8E-4D35-8EFE-25C61DF747A1}" destId="{701E4F15-E61F-45A6-AF57-781881DE93C8}" srcOrd="1" destOrd="0" presId="urn:microsoft.com/office/officeart/2005/8/layout/chevron2"/>
    <dgm:cxn modelId="{85D4F49D-89F1-46B9-8260-C19E81FB5426}" type="presParOf" srcId="{0851BFE1-1BDF-4F7A-A434-5220063066DF}" destId="{DB063DF7-FAD5-42BC-9CFD-A5F8265F7484}" srcOrd="7" destOrd="0" presId="urn:microsoft.com/office/officeart/2005/8/layout/chevron2"/>
    <dgm:cxn modelId="{F3D912B5-178B-4258-BEA8-5A8DF0F1FB3D}" type="presParOf" srcId="{0851BFE1-1BDF-4F7A-A434-5220063066DF}" destId="{538CD5B9-06D1-4EA8-9000-90858E878E00}" srcOrd="8" destOrd="0" presId="urn:microsoft.com/office/officeart/2005/8/layout/chevron2"/>
    <dgm:cxn modelId="{1D8FE333-D3FF-4455-9D92-65BC5CB80F25}" type="presParOf" srcId="{538CD5B9-06D1-4EA8-9000-90858E878E00}" destId="{5DA19F51-F294-4102-B159-2F851EBF1FFF}" srcOrd="0" destOrd="0" presId="urn:microsoft.com/office/officeart/2005/8/layout/chevron2"/>
    <dgm:cxn modelId="{134E8687-6CAB-4665-A743-6627D7AF3E5A}" type="presParOf" srcId="{538CD5B9-06D1-4EA8-9000-90858E878E00}" destId="{4463580C-6AB3-45A0-91CF-32162A46AE8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A4A12E-74E8-43AE-A4CB-CC75831F78AF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B773D924-1FF5-4B00-8DE3-7C02C077C3A4}">
      <dgm:prSet phldrT="[Text]"/>
      <dgm:spPr/>
      <dgm:t>
        <a:bodyPr/>
        <a:lstStyle/>
        <a:p>
          <a:r>
            <a:rPr lang="fr-FR" altLang="fr-FR" dirty="0"/>
            <a:t>Civilisations anciennes</a:t>
          </a:r>
          <a:endParaRPr lang="fr-FR" dirty="0"/>
        </a:p>
      </dgm:t>
    </dgm:pt>
    <dgm:pt modelId="{659C602B-C2DA-4B1D-A612-8E9C28308298}" type="parTrans" cxnId="{15582467-B0B4-4C81-98BB-5E3E04BFA494}">
      <dgm:prSet/>
      <dgm:spPr/>
      <dgm:t>
        <a:bodyPr/>
        <a:lstStyle/>
        <a:p>
          <a:endParaRPr lang="fr-FR"/>
        </a:p>
      </dgm:t>
    </dgm:pt>
    <dgm:pt modelId="{5FDF9E9C-F8EF-4106-833F-91707F6ADF62}" type="sibTrans" cxnId="{15582467-B0B4-4C81-98BB-5E3E04BFA494}">
      <dgm:prSet/>
      <dgm:spPr/>
      <dgm:t>
        <a:bodyPr/>
        <a:lstStyle/>
        <a:p>
          <a:endParaRPr lang="fr-FR"/>
        </a:p>
      </dgm:t>
    </dgm:pt>
    <dgm:pt modelId="{6526FB0D-C1C7-489B-B775-B5768E2A5DA5}">
      <dgm:prSet phldrT="[Text]"/>
      <dgm:spPr/>
      <dgm:t>
        <a:bodyPr/>
        <a:lstStyle/>
        <a:p>
          <a:r>
            <a:rPr lang="fr-FR" altLang="fr-FR" dirty="0"/>
            <a:t>Empire Romain puis Byzantin</a:t>
          </a:r>
          <a:endParaRPr lang="fr-FR" dirty="0"/>
        </a:p>
      </dgm:t>
    </dgm:pt>
    <dgm:pt modelId="{27EA9EF1-7302-475F-B663-037BEBEBEA32}" type="parTrans" cxnId="{E93072CD-1E85-4765-9B95-EB23223A9A59}">
      <dgm:prSet/>
      <dgm:spPr/>
      <dgm:t>
        <a:bodyPr/>
        <a:lstStyle/>
        <a:p>
          <a:endParaRPr lang="fr-FR"/>
        </a:p>
      </dgm:t>
    </dgm:pt>
    <dgm:pt modelId="{1672C527-9161-403C-B684-C15AE0B8A420}" type="sibTrans" cxnId="{E93072CD-1E85-4765-9B95-EB23223A9A59}">
      <dgm:prSet/>
      <dgm:spPr/>
      <dgm:t>
        <a:bodyPr/>
        <a:lstStyle/>
        <a:p>
          <a:endParaRPr lang="fr-FR"/>
        </a:p>
      </dgm:t>
    </dgm:pt>
    <dgm:pt modelId="{83619DEB-353A-4E27-B686-45688760B8F8}">
      <dgm:prSet phldrT="[Text]"/>
      <dgm:spPr/>
      <dgm:t>
        <a:bodyPr/>
        <a:lstStyle/>
        <a:p>
          <a:r>
            <a:rPr lang="fr-FR" altLang="fr-FR" dirty="0"/>
            <a:t>Califat Omeyyade puis Abbasside</a:t>
          </a:r>
          <a:endParaRPr lang="fr-FR" dirty="0"/>
        </a:p>
      </dgm:t>
    </dgm:pt>
    <dgm:pt modelId="{92FD46B6-CDDF-4511-ABFF-D9A82A0D23B0}" type="parTrans" cxnId="{097AA4DE-BA19-42B5-9EB4-33EE59A8D62E}">
      <dgm:prSet/>
      <dgm:spPr/>
      <dgm:t>
        <a:bodyPr/>
        <a:lstStyle/>
        <a:p>
          <a:endParaRPr lang="fr-FR"/>
        </a:p>
      </dgm:t>
    </dgm:pt>
    <dgm:pt modelId="{187803D2-AC84-4943-A7A8-D25C4E713E2A}" type="sibTrans" cxnId="{097AA4DE-BA19-42B5-9EB4-33EE59A8D62E}">
      <dgm:prSet/>
      <dgm:spPr/>
      <dgm:t>
        <a:bodyPr/>
        <a:lstStyle/>
        <a:p>
          <a:endParaRPr lang="fr-FR"/>
        </a:p>
      </dgm:t>
    </dgm:pt>
    <dgm:pt modelId="{2068542D-A88B-4B61-8706-06AF960271E1}">
      <dgm:prSet phldrT="[Text]"/>
      <dgm:spPr/>
      <dgm:t>
        <a:bodyPr/>
        <a:lstStyle/>
        <a:p>
          <a:r>
            <a:rPr lang="fr-FR" altLang="fr-FR" dirty="0"/>
            <a:t>La Syrie est libre </a:t>
          </a:r>
          <a:endParaRPr lang="fr-FR" dirty="0"/>
        </a:p>
      </dgm:t>
    </dgm:pt>
    <dgm:pt modelId="{2E9C5DE4-B931-4001-ACD5-516EF11AA5B8}" type="parTrans" cxnId="{93F0CF69-8281-4557-934A-642299D410B8}">
      <dgm:prSet/>
      <dgm:spPr/>
      <dgm:t>
        <a:bodyPr/>
        <a:lstStyle/>
        <a:p>
          <a:endParaRPr lang="fr-FR"/>
        </a:p>
      </dgm:t>
    </dgm:pt>
    <dgm:pt modelId="{7A0267D5-59D7-4062-AD03-7A1486311992}" type="sibTrans" cxnId="{93F0CF69-8281-4557-934A-642299D410B8}">
      <dgm:prSet/>
      <dgm:spPr/>
      <dgm:t>
        <a:bodyPr/>
        <a:lstStyle/>
        <a:p>
          <a:endParaRPr lang="fr-FR"/>
        </a:p>
      </dgm:t>
    </dgm:pt>
    <dgm:pt modelId="{76509790-6C40-4DC9-AC04-82E516023686}">
      <dgm:prSet phldrT="[Text]"/>
      <dgm:spPr/>
      <dgm:t>
        <a:bodyPr/>
        <a:lstStyle/>
        <a:p>
          <a:r>
            <a:rPr lang="fr-FR" altLang="fr-FR" dirty="0"/>
            <a:t>Empire Ottoman</a:t>
          </a:r>
          <a:endParaRPr lang="fr-FR" dirty="0"/>
        </a:p>
      </dgm:t>
    </dgm:pt>
    <dgm:pt modelId="{782758F2-A63E-45CE-B1F4-0D03A59B4B96}" type="parTrans" cxnId="{3463C1FF-955D-4738-AAEB-D8DEB970C520}">
      <dgm:prSet/>
      <dgm:spPr/>
      <dgm:t>
        <a:bodyPr/>
        <a:lstStyle/>
        <a:p>
          <a:endParaRPr lang="fr-FR"/>
        </a:p>
      </dgm:t>
    </dgm:pt>
    <dgm:pt modelId="{7F88282D-D141-4FA9-A4CA-53E69EC0E285}" type="sibTrans" cxnId="{3463C1FF-955D-4738-AAEB-D8DEB970C520}">
      <dgm:prSet/>
      <dgm:spPr/>
      <dgm:t>
        <a:bodyPr/>
        <a:lstStyle/>
        <a:p>
          <a:endParaRPr lang="fr-FR"/>
        </a:p>
      </dgm:t>
    </dgm:pt>
    <dgm:pt modelId="{CBACA2FC-09B2-4C72-ABDF-3B77E795D01F}">
      <dgm:prSet phldrT="[Text]"/>
      <dgm:spPr/>
      <dgm:t>
        <a:bodyPr/>
        <a:lstStyle/>
        <a:p>
          <a:r>
            <a:rPr lang="fr-FR" altLang="fr-FR" dirty="0"/>
            <a:t>Un dictateur prend le pouvoir, suivi par son fils</a:t>
          </a:r>
          <a:endParaRPr lang="fr-FR" dirty="0"/>
        </a:p>
      </dgm:t>
    </dgm:pt>
    <dgm:pt modelId="{61FC1E60-0731-402C-82D1-E996EBFFB605}" type="parTrans" cxnId="{6B2F8380-5BE9-4702-A835-F1977F9EC176}">
      <dgm:prSet/>
      <dgm:spPr/>
      <dgm:t>
        <a:bodyPr/>
        <a:lstStyle/>
        <a:p>
          <a:endParaRPr lang="fr-FR"/>
        </a:p>
      </dgm:t>
    </dgm:pt>
    <dgm:pt modelId="{6689B051-9EAD-48F7-B5EC-CC9EC421E350}" type="sibTrans" cxnId="{6B2F8380-5BE9-4702-A835-F1977F9EC176}">
      <dgm:prSet/>
      <dgm:spPr/>
      <dgm:t>
        <a:bodyPr/>
        <a:lstStyle/>
        <a:p>
          <a:endParaRPr lang="fr-FR"/>
        </a:p>
      </dgm:t>
    </dgm:pt>
    <dgm:pt modelId="{C2DFE653-61B0-43A6-BB27-B84E2021CABD}" type="pres">
      <dgm:prSet presAssocID="{E7A4A12E-74E8-43AE-A4CB-CC75831F78AF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CA2CC46-7D72-43AC-878F-958F9CF62194}" type="pres">
      <dgm:prSet presAssocID="{2068542D-A88B-4B61-8706-06AF960271E1}" presName="Accent6" presStyleCnt="0"/>
      <dgm:spPr/>
    </dgm:pt>
    <dgm:pt modelId="{7EAAD88E-9188-433C-805E-66B23615BE4B}" type="pres">
      <dgm:prSet presAssocID="{2068542D-A88B-4B61-8706-06AF960271E1}" presName="Accent" presStyleLbl="node1" presStyleIdx="0" presStyleCnt="6"/>
      <dgm:spPr/>
    </dgm:pt>
    <dgm:pt modelId="{7264D21E-8928-45D6-ADF8-4EDF637A1501}" type="pres">
      <dgm:prSet presAssocID="{2068542D-A88B-4B61-8706-06AF960271E1}" presName="ParentBackground6" presStyleCnt="0"/>
      <dgm:spPr/>
    </dgm:pt>
    <dgm:pt modelId="{D9F2EF97-D37E-4076-997B-1EAA41B704E4}" type="pres">
      <dgm:prSet presAssocID="{2068542D-A88B-4B61-8706-06AF960271E1}" presName="ParentBackground" presStyleLbl="fgAcc1" presStyleIdx="0" presStyleCnt="6"/>
      <dgm:spPr/>
    </dgm:pt>
    <dgm:pt modelId="{9821DA12-819B-4FEA-8B87-572EB2C55268}" type="pres">
      <dgm:prSet presAssocID="{2068542D-A88B-4B61-8706-06AF960271E1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F9B148B-9098-4669-81FD-06D04757CDCB}" type="pres">
      <dgm:prSet presAssocID="{CBACA2FC-09B2-4C72-ABDF-3B77E795D01F}" presName="Accent5" presStyleCnt="0"/>
      <dgm:spPr/>
    </dgm:pt>
    <dgm:pt modelId="{381DB855-6900-4834-9F40-C57410DF5E7D}" type="pres">
      <dgm:prSet presAssocID="{CBACA2FC-09B2-4C72-ABDF-3B77E795D01F}" presName="Accent" presStyleLbl="node1" presStyleIdx="1" presStyleCnt="6"/>
      <dgm:spPr/>
    </dgm:pt>
    <dgm:pt modelId="{D22B8F49-4893-40D6-A9E7-BE35CE7F304D}" type="pres">
      <dgm:prSet presAssocID="{CBACA2FC-09B2-4C72-ABDF-3B77E795D01F}" presName="ParentBackground5" presStyleCnt="0"/>
      <dgm:spPr/>
    </dgm:pt>
    <dgm:pt modelId="{E130153E-C939-4E39-9B04-3A1815C661BF}" type="pres">
      <dgm:prSet presAssocID="{CBACA2FC-09B2-4C72-ABDF-3B77E795D01F}" presName="ParentBackground" presStyleLbl="fgAcc1" presStyleIdx="1" presStyleCnt="6"/>
      <dgm:spPr/>
    </dgm:pt>
    <dgm:pt modelId="{459D52DF-DDE8-44A9-8982-C6AE340D422B}" type="pres">
      <dgm:prSet presAssocID="{CBACA2FC-09B2-4C72-ABDF-3B77E795D01F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FC9DD93-67E7-44B0-975B-7E9C98E982E0}" type="pres">
      <dgm:prSet presAssocID="{76509790-6C40-4DC9-AC04-82E516023686}" presName="Accent4" presStyleCnt="0"/>
      <dgm:spPr/>
    </dgm:pt>
    <dgm:pt modelId="{0EF5AFCA-A3EA-4DA4-BB9B-18505D00DFCC}" type="pres">
      <dgm:prSet presAssocID="{76509790-6C40-4DC9-AC04-82E516023686}" presName="Accent" presStyleLbl="node1" presStyleIdx="2" presStyleCnt="6"/>
      <dgm:spPr/>
    </dgm:pt>
    <dgm:pt modelId="{40831FA5-FBDD-4E24-89CA-DDADBD6CBF30}" type="pres">
      <dgm:prSet presAssocID="{76509790-6C40-4DC9-AC04-82E516023686}" presName="ParentBackground4" presStyleCnt="0"/>
      <dgm:spPr/>
    </dgm:pt>
    <dgm:pt modelId="{29BAF8D0-88B7-42D4-BB48-19227D0BCF77}" type="pres">
      <dgm:prSet presAssocID="{76509790-6C40-4DC9-AC04-82E516023686}" presName="ParentBackground" presStyleLbl="fgAcc1" presStyleIdx="2" presStyleCnt="6"/>
      <dgm:spPr/>
    </dgm:pt>
    <dgm:pt modelId="{BCBD3D70-622A-4A58-A746-92A036163BAE}" type="pres">
      <dgm:prSet presAssocID="{76509790-6C40-4DC9-AC04-82E516023686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7855ABA-7DA7-4303-8D69-AA14B976D590}" type="pres">
      <dgm:prSet presAssocID="{83619DEB-353A-4E27-B686-45688760B8F8}" presName="Accent3" presStyleCnt="0"/>
      <dgm:spPr/>
    </dgm:pt>
    <dgm:pt modelId="{A1D882E4-FB57-4D37-A264-D2D08B41F182}" type="pres">
      <dgm:prSet presAssocID="{83619DEB-353A-4E27-B686-45688760B8F8}" presName="Accent" presStyleLbl="node1" presStyleIdx="3" presStyleCnt="6"/>
      <dgm:spPr/>
    </dgm:pt>
    <dgm:pt modelId="{55440E33-47A6-4978-8F41-01C5DDEAEB3D}" type="pres">
      <dgm:prSet presAssocID="{83619DEB-353A-4E27-B686-45688760B8F8}" presName="ParentBackground3" presStyleCnt="0"/>
      <dgm:spPr/>
    </dgm:pt>
    <dgm:pt modelId="{1420BBDA-A2C1-441B-9503-84531BC8B90A}" type="pres">
      <dgm:prSet presAssocID="{83619DEB-353A-4E27-B686-45688760B8F8}" presName="ParentBackground" presStyleLbl="fgAcc1" presStyleIdx="3" presStyleCnt="6"/>
      <dgm:spPr/>
    </dgm:pt>
    <dgm:pt modelId="{87B0BFE2-31B0-4A4D-81B1-E9050476174F}" type="pres">
      <dgm:prSet presAssocID="{83619DEB-353A-4E27-B686-45688760B8F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BA7184F-DD46-41BE-B5D0-712E89BB0293}" type="pres">
      <dgm:prSet presAssocID="{6526FB0D-C1C7-489B-B775-B5768E2A5DA5}" presName="Accent2" presStyleCnt="0"/>
      <dgm:spPr/>
    </dgm:pt>
    <dgm:pt modelId="{676F8A32-6369-460A-B2C6-325360A8003C}" type="pres">
      <dgm:prSet presAssocID="{6526FB0D-C1C7-489B-B775-B5768E2A5DA5}" presName="Accent" presStyleLbl="node1" presStyleIdx="4" presStyleCnt="6"/>
      <dgm:spPr/>
    </dgm:pt>
    <dgm:pt modelId="{5F8D7667-8617-4ECE-A81A-298A2BCF7726}" type="pres">
      <dgm:prSet presAssocID="{6526FB0D-C1C7-489B-B775-B5768E2A5DA5}" presName="ParentBackground2" presStyleCnt="0"/>
      <dgm:spPr/>
    </dgm:pt>
    <dgm:pt modelId="{04F85F7F-F066-4236-9CD2-C7EB1C276CCA}" type="pres">
      <dgm:prSet presAssocID="{6526FB0D-C1C7-489B-B775-B5768E2A5DA5}" presName="ParentBackground" presStyleLbl="fgAcc1" presStyleIdx="4" presStyleCnt="6"/>
      <dgm:spPr/>
    </dgm:pt>
    <dgm:pt modelId="{4F080AEA-8474-4602-9D49-50D00F7C8E1D}" type="pres">
      <dgm:prSet presAssocID="{6526FB0D-C1C7-489B-B775-B5768E2A5DA5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CDD3418-28B0-43EF-ABC1-7456BD9AC552}" type="pres">
      <dgm:prSet presAssocID="{B773D924-1FF5-4B00-8DE3-7C02C077C3A4}" presName="Accent1" presStyleCnt="0"/>
      <dgm:spPr/>
    </dgm:pt>
    <dgm:pt modelId="{3B23BA9F-C657-45DF-86BF-A46B79E609FF}" type="pres">
      <dgm:prSet presAssocID="{B773D924-1FF5-4B00-8DE3-7C02C077C3A4}" presName="Accent" presStyleLbl="node1" presStyleIdx="5" presStyleCnt="6"/>
      <dgm:spPr/>
    </dgm:pt>
    <dgm:pt modelId="{09668B4A-1704-4FE5-9B96-51D97190626B}" type="pres">
      <dgm:prSet presAssocID="{B773D924-1FF5-4B00-8DE3-7C02C077C3A4}" presName="ParentBackground1" presStyleCnt="0"/>
      <dgm:spPr/>
    </dgm:pt>
    <dgm:pt modelId="{A1D69693-B346-4194-BD1E-1AEE4B1EDDC3}" type="pres">
      <dgm:prSet presAssocID="{B773D924-1FF5-4B00-8DE3-7C02C077C3A4}" presName="ParentBackground" presStyleLbl="fgAcc1" presStyleIdx="5" presStyleCnt="6"/>
      <dgm:spPr/>
    </dgm:pt>
    <dgm:pt modelId="{A61F0DAB-FA7C-40EC-847D-DB509978BB66}" type="pres">
      <dgm:prSet presAssocID="{B773D924-1FF5-4B00-8DE3-7C02C077C3A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6090824-7E7D-4DB6-BF7D-31940DA2CB7E}" type="presOf" srcId="{2068542D-A88B-4B61-8706-06AF960271E1}" destId="{D9F2EF97-D37E-4076-997B-1EAA41B704E4}" srcOrd="0" destOrd="0" presId="urn:microsoft.com/office/officeart/2011/layout/CircleProcess"/>
    <dgm:cxn modelId="{2A3FA929-53CB-4D24-8C2F-8CDE17EB937A}" type="presOf" srcId="{76509790-6C40-4DC9-AC04-82E516023686}" destId="{BCBD3D70-622A-4A58-A746-92A036163BAE}" srcOrd="1" destOrd="0" presId="urn:microsoft.com/office/officeart/2011/layout/CircleProcess"/>
    <dgm:cxn modelId="{FAA4213E-6383-466F-912E-40DB94D1BD57}" type="presOf" srcId="{76509790-6C40-4DC9-AC04-82E516023686}" destId="{29BAF8D0-88B7-42D4-BB48-19227D0BCF77}" srcOrd="0" destOrd="0" presId="urn:microsoft.com/office/officeart/2011/layout/CircleProcess"/>
    <dgm:cxn modelId="{8FE5A243-39CD-462E-AB79-B25297F21B4F}" type="presOf" srcId="{CBACA2FC-09B2-4C72-ABDF-3B77E795D01F}" destId="{459D52DF-DDE8-44A9-8982-C6AE340D422B}" srcOrd="1" destOrd="0" presId="urn:microsoft.com/office/officeart/2011/layout/CircleProcess"/>
    <dgm:cxn modelId="{7EFA2764-2AF2-4817-9F3E-28142D30178F}" type="presOf" srcId="{83619DEB-353A-4E27-B686-45688760B8F8}" destId="{87B0BFE2-31B0-4A4D-81B1-E9050476174F}" srcOrd="1" destOrd="0" presId="urn:microsoft.com/office/officeart/2011/layout/CircleProcess"/>
    <dgm:cxn modelId="{15582467-B0B4-4C81-98BB-5E3E04BFA494}" srcId="{E7A4A12E-74E8-43AE-A4CB-CC75831F78AF}" destId="{B773D924-1FF5-4B00-8DE3-7C02C077C3A4}" srcOrd="0" destOrd="0" parTransId="{659C602B-C2DA-4B1D-A612-8E9C28308298}" sibTransId="{5FDF9E9C-F8EF-4106-833F-91707F6ADF62}"/>
    <dgm:cxn modelId="{F4B00E68-A053-4F99-ACB7-F5FE1F15DE67}" type="presOf" srcId="{6526FB0D-C1C7-489B-B775-B5768E2A5DA5}" destId="{4F080AEA-8474-4602-9D49-50D00F7C8E1D}" srcOrd="1" destOrd="0" presId="urn:microsoft.com/office/officeart/2011/layout/CircleProcess"/>
    <dgm:cxn modelId="{93F0CF69-8281-4557-934A-642299D410B8}" srcId="{E7A4A12E-74E8-43AE-A4CB-CC75831F78AF}" destId="{2068542D-A88B-4B61-8706-06AF960271E1}" srcOrd="5" destOrd="0" parTransId="{2E9C5DE4-B931-4001-ACD5-516EF11AA5B8}" sibTransId="{7A0267D5-59D7-4062-AD03-7A1486311992}"/>
    <dgm:cxn modelId="{812DF753-68E9-4BAB-8871-2886008718DC}" type="presOf" srcId="{2068542D-A88B-4B61-8706-06AF960271E1}" destId="{9821DA12-819B-4FEA-8B87-572EB2C55268}" srcOrd="1" destOrd="0" presId="urn:microsoft.com/office/officeart/2011/layout/CircleProcess"/>
    <dgm:cxn modelId="{6B2F8380-5BE9-4702-A835-F1977F9EC176}" srcId="{E7A4A12E-74E8-43AE-A4CB-CC75831F78AF}" destId="{CBACA2FC-09B2-4C72-ABDF-3B77E795D01F}" srcOrd="4" destOrd="0" parTransId="{61FC1E60-0731-402C-82D1-E996EBFFB605}" sibTransId="{6689B051-9EAD-48F7-B5EC-CC9EC421E350}"/>
    <dgm:cxn modelId="{8654CB8D-4725-447B-AFF2-FA52853FD7D0}" type="presOf" srcId="{83619DEB-353A-4E27-B686-45688760B8F8}" destId="{1420BBDA-A2C1-441B-9503-84531BC8B90A}" srcOrd="0" destOrd="0" presId="urn:microsoft.com/office/officeart/2011/layout/CircleProcess"/>
    <dgm:cxn modelId="{EBA14FB3-B422-4F1E-BDE1-87F9A218638C}" type="presOf" srcId="{6526FB0D-C1C7-489B-B775-B5768E2A5DA5}" destId="{04F85F7F-F066-4236-9CD2-C7EB1C276CCA}" srcOrd="0" destOrd="0" presId="urn:microsoft.com/office/officeart/2011/layout/CircleProcess"/>
    <dgm:cxn modelId="{FDA6D7C8-E11F-4FAE-AAE8-FB9FEE72FF1F}" type="presOf" srcId="{B773D924-1FF5-4B00-8DE3-7C02C077C3A4}" destId="{A61F0DAB-FA7C-40EC-847D-DB509978BB66}" srcOrd="1" destOrd="0" presId="urn:microsoft.com/office/officeart/2011/layout/CircleProcess"/>
    <dgm:cxn modelId="{F97360CD-0D57-429C-9931-A810D9C4033D}" type="presOf" srcId="{CBACA2FC-09B2-4C72-ABDF-3B77E795D01F}" destId="{E130153E-C939-4E39-9B04-3A1815C661BF}" srcOrd="0" destOrd="0" presId="urn:microsoft.com/office/officeart/2011/layout/CircleProcess"/>
    <dgm:cxn modelId="{E93072CD-1E85-4765-9B95-EB23223A9A59}" srcId="{E7A4A12E-74E8-43AE-A4CB-CC75831F78AF}" destId="{6526FB0D-C1C7-489B-B775-B5768E2A5DA5}" srcOrd="1" destOrd="0" parTransId="{27EA9EF1-7302-475F-B663-037BEBEBEA32}" sibTransId="{1672C527-9161-403C-B684-C15AE0B8A420}"/>
    <dgm:cxn modelId="{059E0ED8-959E-4CB2-BA9F-22979DF2F2F6}" type="presOf" srcId="{E7A4A12E-74E8-43AE-A4CB-CC75831F78AF}" destId="{C2DFE653-61B0-43A6-BB27-B84E2021CABD}" srcOrd="0" destOrd="0" presId="urn:microsoft.com/office/officeart/2011/layout/CircleProcess"/>
    <dgm:cxn modelId="{097AA4DE-BA19-42B5-9EB4-33EE59A8D62E}" srcId="{E7A4A12E-74E8-43AE-A4CB-CC75831F78AF}" destId="{83619DEB-353A-4E27-B686-45688760B8F8}" srcOrd="2" destOrd="0" parTransId="{92FD46B6-CDDF-4511-ABFF-D9A82A0D23B0}" sibTransId="{187803D2-AC84-4943-A7A8-D25C4E713E2A}"/>
    <dgm:cxn modelId="{ECC9F6F0-C850-4F9F-B8E6-1259202B75D6}" type="presOf" srcId="{B773D924-1FF5-4B00-8DE3-7C02C077C3A4}" destId="{A1D69693-B346-4194-BD1E-1AEE4B1EDDC3}" srcOrd="0" destOrd="0" presId="urn:microsoft.com/office/officeart/2011/layout/CircleProcess"/>
    <dgm:cxn modelId="{3463C1FF-955D-4738-AAEB-D8DEB970C520}" srcId="{E7A4A12E-74E8-43AE-A4CB-CC75831F78AF}" destId="{76509790-6C40-4DC9-AC04-82E516023686}" srcOrd="3" destOrd="0" parTransId="{782758F2-A63E-45CE-B1F4-0D03A59B4B96}" sibTransId="{7F88282D-D141-4FA9-A4CA-53E69EC0E285}"/>
    <dgm:cxn modelId="{C484926F-5421-4E10-8E50-83633B3FE736}" type="presParOf" srcId="{C2DFE653-61B0-43A6-BB27-B84E2021CABD}" destId="{3CA2CC46-7D72-43AC-878F-958F9CF62194}" srcOrd="0" destOrd="0" presId="urn:microsoft.com/office/officeart/2011/layout/CircleProcess"/>
    <dgm:cxn modelId="{51E4F656-D093-4829-8442-411713270708}" type="presParOf" srcId="{3CA2CC46-7D72-43AC-878F-958F9CF62194}" destId="{7EAAD88E-9188-433C-805E-66B23615BE4B}" srcOrd="0" destOrd="0" presId="urn:microsoft.com/office/officeart/2011/layout/CircleProcess"/>
    <dgm:cxn modelId="{048C6A87-C336-4978-A2CA-8D800DE498D7}" type="presParOf" srcId="{C2DFE653-61B0-43A6-BB27-B84E2021CABD}" destId="{7264D21E-8928-45D6-ADF8-4EDF637A1501}" srcOrd="1" destOrd="0" presId="urn:microsoft.com/office/officeart/2011/layout/CircleProcess"/>
    <dgm:cxn modelId="{B519292E-2970-4AC9-9903-6687EEC15EBD}" type="presParOf" srcId="{7264D21E-8928-45D6-ADF8-4EDF637A1501}" destId="{D9F2EF97-D37E-4076-997B-1EAA41B704E4}" srcOrd="0" destOrd="0" presId="urn:microsoft.com/office/officeart/2011/layout/CircleProcess"/>
    <dgm:cxn modelId="{E21F2E2E-AD84-456E-A243-885A72E82623}" type="presParOf" srcId="{C2DFE653-61B0-43A6-BB27-B84E2021CABD}" destId="{9821DA12-819B-4FEA-8B87-572EB2C55268}" srcOrd="2" destOrd="0" presId="urn:microsoft.com/office/officeart/2011/layout/CircleProcess"/>
    <dgm:cxn modelId="{E351C7D9-801E-4334-9981-D43F07B4370A}" type="presParOf" srcId="{C2DFE653-61B0-43A6-BB27-B84E2021CABD}" destId="{6F9B148B-9098-4669-81FD-06D04757CDCB}" srcOrd="3" destOrd="0" presId="urn:microsoft.com/office/officeart/2011/layout/CircleProcess"/>
    <dgm:cxn modelId="{08DC5991-6566-405C-B7AE-ABB55BD9F87E}" type="presParOf" srcId="{6F9B148B-9098-4669-81FD-06D04757CDCB}" destId="{381DB855-6900-4834-9F40-C57410DF5E7D}" srcOrd="0" destOrd="0" presId="urn:microsoft.com/office/officeart/2011/layout/CircleProcess"/>
    <dgm:cxn modelId="{80F94525-806E-4691-B0E8-90641C3FA2CD}" type="presParOf" srcId="{C2DFE653-61B0-43A6-BB27-B84E2021CABD}" destId="{D22B8F49-4893-40D6-A9E7-BE35CE7F304D}" srcOrd="4" destOrd="0" presId="urn:microsoft.com/office/officeart/2011/layout/CircleProcess"/>
    <dgm:cxn modelId="{2B544051-9C79-4566-8F0E-BC0D78649DB8}" type="presParOf" srcId="{D22B8F49-4893-40D6-A9E7-BE35CE7F304D}" destId="{E130153E-C939-4E39-9B04-3A1815C661BF}" srcOrd="0" destOrd="0" presId="urn:microsoft.com/office/officeart/2011/layout/CircleProcess"/>
    <dgm:cxn modelId="{BFE4266F-8702-4DCD-8DF7-77B2A55E1518}" type="presParOf" srcId="{C2DFE653-61B0-43A6-BB27-B84E2021CABD}" destId="{459D52DF-DDE8-44A9-8982-C6AE340D422B}" srcOrd="5" destOrd="0" presId="urn:microsoft.com/office/officeart/2011/layout/CircleProcess"/>
    <dgm:cxn modelId="{26C4EA3D-2107-4E10-B96F-73B5DC0A99C6}" type="presParOf" srcId="{C2DFE653-61B0-43A6-BB27-B84E2021CABD}" destId="{6FC9DD93-67E7-44B0-975B-7E9C98E982E0}" srcOrd="6" destOrd="0" presId="urn:microsoft.com/office/officeart/2011/layout/CircleProcess"/>
    <dgm:cxn modelId="{1CD74FD4-D85D-4846-B241-5D2D39F3FFBE}" type="presParOf" srcId="{6FC9DD93-67E7-44B0-975B-7E9C98E982E0}" destId="{0EF5AFCA-A3EA-4DA4-BB9B-18505D00DFCC}" srcOrd="0" destOrd="0" presId="urn:microsoft.com/office/officeart/2011/layout/CircleProcess"/>
    <dgm:cxn modelId="{70B679A0-E9D8-4377-9BF4-472CD977657E}" type="presParOf" srcId="{C2DFE653-61B0-43A6-BB27-B84E2021CABD}" destId="{40831FA5-FBDD-4E24-89CA-DDADBD6CBF30}" srcOrd="7" destOrd="0" presId="urn:microsoft.com/office/officeart/2011/layout/CircleProcess"/>
    <dgm:cxn modelId="{63901A5A-1ABC-4699-867D-23CB153E4BEF}" type="presParOf" srcId="{40831FA5-FBDD-4E24-89CA-DDADBD6CBF30}" destId="{29BAF8D0-88B7-42D4-BB48-19227D0BCF77}" srcOrd="0" destOrd="0" presId="urn:microsoft.com/office/officeart/2011/layout/CircleProcess"/>
    <dgm:cxn modelId="{F08AF7F9-63FF-45E9-AC8B-76D888711E14}" type="presParOf" srcId="{C2DFE653-61B0-43A6-BB27-B84E2021CABD}" destId="{BCBD3D70-622A-4A58-A746-92A036163BAE}" srcOrd="8" destOrd="0" presId="urn:microsoft.com/office/officeart/2011/layout/CircleProcess"/>
    <dgm:cxn modelId="{D9D7DB83-144E-4BC3-91E4-8A142F232E38}" type="presParOf" srcId="{C2DFE653-61B0-43A6-BB27-B84E2021CABD}" destId="{27855ABA-7DA7-4303-8D69-AA14B976D590}" srcOrd="9" destOrd="0" presId="urn:microsoft.com/office/officeart/2011/layout/CircleProcess"/>
    <dgm:cxn modelId="{8F74716D-1E52-45EA-9368-B7EC8861B2B4}" type="presParOf" srcId="{27855ABA-7DA7-4303-8D69-AA14B976D590}" destId="{A1D882E4-FB57-4D37-A264-D2D08B41F182}" srcOrd="0" destOrd="0" presId="urn:microsoft.com/office/officeart/2011/layout/CircleProcess"/>
    <dgm:cxn modelId="{5E487B0A-A573-4B24-A2A8-D74C4AFC2B77}" type="presParOf" srcId="{C2DFE653-61B0-43A6-BB27-B84E2021CABD}" destId="{55440E33-47A6-4978-8F41-01C5DDEAEB3D}" srcOrd="10" destOrd="0" presId="urn:microsoft.com/office/officeart/2011/layout/CircleProcess"/>
    <dgm:cxn modelId="{2E4BCB80-EE14-447F-BD36-6E913A86FEA2}" type="presParOf" srcId="{55440E33-47A6-4978-8F41-01C5DDEAEB3D}" destId="{1420BBDA-A2C1-441B-9503-84531BC8B90A}" srcOrd="0" destOrd="0" presId="urn:microsoft.com/office/officeart/2011/layout/CircleProcess"/>
    <dgm:cxn modelId="{8AC6C81F-830F-4019-AC57-5EF7E9800E18}" type="presParOf" srcId="{C2DFE653-61B0-43A6-BB27-B84E2021CABD}" destId="{87B0BFE2-31B0-4A4D-81B1-E9050476174F}" srcOrd="11" destOrd="0" presId="urn:microsoft.com/office/officeart/2011/layout/CircleProcess"/>
    <dgm:cxn modelId="{98CDB881-ACA0-4B4E-B2D3-AE036E7A2CB1}" type="presParOf" srcId="{C2DFE653-61B0-43A6-BB27-B84E2021CABD}" destId="{BBA7184F-DD46-41BE-B5D0-712E89BB0293}" srcOrd="12" destOrd="0" presId="urn:microsoft.com/office/officeart/2011/layout/CircleProcess"/>
    <dgm:cxn modelId="{247FDEC6-2CB1-456B-BABE-CA7DFCC6405F}" type="presParOf" srcId="{BBA7184F-DD46-41BE-B5D0-712E89BB0293}" destId="{676F8A32-6369-460A-B2C6-325360A8003C}" srcOrd="0" destOrd="0" presId="urn:microsoft.com/office/officeart/2011/layout/CircleProcess"/>
    <dgm:cxn modelId="{54D7E941-608E-4181-9E8D-42B81A76AA8D}" type="presParOf" srcId="{C2DFE653-61B0-43A6-BB27-B84E2021CABD}" destId="{5F8D7667-8617-4ECE-A81A-298A2BCF7726}" srcOrd="13" destOrd="0" presId="urn:microsoft.com/office/officeart/2011/layout/CircleProcess"/>
    <dgm:cxn modelId="{2A938672-7D42-40AA-B151-3447DA14B334}" type="presParOf" srcId="{5F8D7667-8617-4ECE-A81A-298A2BCF7726}" destId="{04F85F7F-F066-4236-9CD2-C7EB1C276CCA}" srcOrd="0" destOrd="0" presId="urn:microsoft.com/office/officeart/2011/layout/CircleProcess"/>
    <dgm:cxn modelId="{99523790-4DF6-43FA-A732-5EAFF169E602}" type="presParOf" srcId="{C2DFE653-61B0-43A6-BB27-B84E2021CABD}" destId="{4F080AEA-8474-4602-9D49-50D00F7C8E1D}" srcOrd="14" destOrd="0" presId="urn:microsoft.com/office/officeart/2011/layout/CircleProcess"/>
    <dgm:cxn modelId="{0E656BC9-5881-4B3B-8CAB-6E99136AEB78}" type="presParOf" srcId="{C2DFE653-61B0-43A6-BB27-B84E2021CABD}" destId="{DCDD3418-28B0-43EF-ABC1-7456BD9AC552}" srcOrd="15" destOrd="0" presId="urn:microsoft.com/office/officeart/2011/layout/CircleProcess"/>
    <dgm:cxn modelId="{20C8E105-4C1F-406A-8472-C87481453204}" type="presParOf" srcId="{DCDD3418-28B0-43EF-ABC1-7456BD9AC552}" destId="{3B23BA9F-C657-45DF-86BF-A46B79E609FF}" srcOrd="0" destOrd="0" presId="urn:microsoft.com/office/officeart/2011/layout/CircleProcess"/>
    <dgm:cxn modelId="{8583E88E-8952-4E38-8918-A4C36CAB4BCD}" type="presParOf" srcId="{C2DFE653-61B0-43A6-BB27-B84E2021CABD}" destId="{09668B4A-1704-4FE5-9B96-51D97190626B}" srcOrd="16" destOrd="0" presId="urn:microsoft.com/office/officeart/2011/layout/CircleProcess"/>
    <dgm:cxn modelId="{462D98A8-EC3A-4FF9-93AC-26586D5697F7}" type="presParOf" srcId="{09668B4A-1704-4FE5-9B96-51D97190626B}" destId="{A1D69693-B346-4194-BD1E-1AEE4B1EDDC3}" srcOrd="0" destOrd="0" presId="urn:microsoft.com/office/officeart/2011/layout/CircleProcess"/>
    <dgm:cxn modelId="{63C7EEB4-5536-4F1B-9CAB-F16D7C755FF6}" type="presParOf" srcId="{C2DFE653-61B0-43A6-BB27-B84E2021CABD}" destId="{A61F0DAB-FA7C-40EC-847D-DB509978BB66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548B38-4C51-4FB3-9AF9-697B03D1E47F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EFBE586F-081F-40CD-8E6F-751728FF62BA}">
      <dgm:prSet phldrT="[Text]"/>
      <dgm:spPr/>
      <dgm:t>
        <a:bodyPr/>
        <a:lstStyle/>
        <a:p>
          <a:r>
            <a:rPr lang="fr-FR" altLang="fr-FR" dirty="0"/>
            <a:t>50e–13e siècle av. J.-C. </a:t>
          </a:r>
          <a:endParaRPr lang="fr-FR" dirty="0"/>
        </a:p>
      </dgm:t>
    </dgm:pt>
    <dgm:pt modelId="{1788DCC4-D944-4467-A684-CB93B2C1AC41}" type="parTrans" cxnId="{75376209-9757-4984-92C2-51C0F90C6812}">
      <dgm:prSet/>
      <dgm:spPr/>
      <dgm:t>
        <a:bodyPr/>
        <a:lstStyle/>
        <a:p>
          <a:endParaRPr lang="fr-FR"/>
        </a:p>
      </dgm:t>
    </dgm:pt>
    <dgm:pt modelId="{FB4C83B2-D7B7-48B2-958D-EF11A72B615E}" type="sibTrans" cxnId="{75376209-9757-4984-92C2-51C0F90C6812}">
      <dgm:prSet/>
      <dgm:spPr/>
      <dgm:t>
        <a:bodyPr/>
        <a:lstStyle/>
        <a:p>
          <a:endParaRPr lang="fr-FR"/>
        </a:p>
      </dgm:t>
    </dgm:pt>
    <dgm:pt modelId="{90AE6F39-9E99-4C43-AA76-ADDA944E8724}">
      <dgm:prSet phldrT="[Text]"/>
      <dgm:spPr/>
      <dgm:t>
        <a:bodyPr/>
        <a:lstStyle/>
        <a:p>
          <a:r>
            <a:rPr lang="fr-FR" altLang="fr-FR" dirty="0"/>
            <a:t>1er siècle av. J.-C. – 7e siècle </a:t>
          </a:r>
          <a:r>
            <a:rPr lang="fr-FR" altLang="fr-FR" dirty="0" err="1"/>
            <a:t>ap</a:t>
          </a:r>
          <a:r>
            <a:rPr lang="fr-FR" altLang="fr-FR" dirty="0"/>
            <a:t>. J.-C. </a:t>
          </a:r>
          <a:endParaRPr lang="fr-FR" dirty="0"/>
        </a:p>
      </dgm:t>
    </dgm:pt>
    <dgm:pt modelId="{428F99B4-86F4-4DF8-A79B-4AB70F187CEF}" type="parTrans" cxnId="{4F734E09-0389-4E7D-9B06-06E24874101D}">
      <dgm:prSet/>
      <dgm:spPr/>
      <dgm:t>
        <a:bodyPr/>
        <a:lstStyle/>
        <a:p>
          <a:endParaRPr lang="fr-FR"/>
        </a:p>
      </dgm:t>
    </dgm:pt>
    <dgm:pt modelId="{9F98C921-D34C-4BD0-B272-F915B095E601}" type="sibTrans" cxnId="{4F734E09-0389-4E7D-9B06-06E24874101D}">
      <dgm:prSet/>
      <dgm:spPr/>
      <dgm:t>
        <a:bodyPr/>
        <a:lstStyle/>
        <a:p>
          <a:endParaRPr lang="fr-FR"/>
        </a:p>
      </dgm:t>
    </dgm:pt>
    <dgm:pt modelId="{5F34FF10-1260-4C5F-BF8F-303B1A6E8ECD}">
      <dgm:prSet phldrT="[Text]"/>
      <dgm:spPr/>
      <dgm:t>
        <a:bodyPr/>
        <a:lstStyle/>
        <a:p>
          <a:r>
            <a:rPr lang="fr-FR" altLang="fr-FR" dirty="0"/>
            <a:t>7e–14e siècle</a:t>
          </a:r>
          <a:endParaRPr lang="fr-FR" dirty="0"/>
        </a:p>
      </dgm:t>
    </dgm:pt>
    <dgm:pt modelId="{D79DB31E-9E65-485F-A093-6F010CB8B14D}" type="parTrans" cxnId="{35F13B66-FBF5-409C-9934-7ECA8A3DDCE8}">
      <dgm:prSet/>
      <dgm:spPr/>
      <dgm:t>
        <a:bodyPr/>
        <a:lstStyle/>
        <a:p>
          <a:endParaRPr lang="fr-FR"/>
        </a:p>
      </dgm:t>
    </dgm:pt>
    <dgm:pt modelId="{EB4620DC-63DF-4DAB-A9FB-3DA021CF5C00}" type="sibTrans" cxnId="{35F13B66-FBF5-409C-9934-7ECA8A3DDCE8}">
      <dgm:prSet/>
      <dgm:spPr/>
      <dgm:t>
        <a:bodyPr/>
        <a:lstStyle/>
        <a:p>
          <a:endParaRPr lang="fr-FR"/>
        </a:p>
      </dgm:t>
    </dgm:pt>
    <dgm:pt modelId="{7110E84C-4EC9-4B31-8B49-6F4AB4608AC9}">
      <dgm:prSet phldrT="[Text]"/>
      <dgm:spPr/>
      <dgm:t>
        <a:bodyPr/>
        <a:lstStyle/>
        <a:p>
          <a:r>
            <a:rPr lang="fr-FR" altLang="fr-FR" dirty="0"/>
            <a:t>Fin 2024 </a:t>
          </a:r>
          <a:endParaRPr lang="fr-FR" dirty="0"/>
        </a:p>
      </dgm:t>
    </dgm:pt>
    <dgm:pt modelId="{819483F0-1FA0-4A30-B7DC-E83C124307A2}" type="parTrans" cxnId="{A32BF5C2-4D64-4F74-9E16-B34A2382AF8A}">
      <dgm:prSet/>
      <dgm:spPr/>
      <dgm:t>
        <a:bodyPr/>
        <a:lstStyle/>
        <a:p>
          <a:endParaRPr lang="fr-FR"/>
        </a:p>
      </dgm:t>
    </dgm:pt>
    <dgm:pt modelId="{5E2A1B54-1AC2-4272-978A-44E55347CFC3}" type="sibTrans" cxnId="{A32BF5C2-4D64-4F74-9E16-B34A2382AF8A}">
      <dgm:prSet/>
      <dgm:spPr/>
      <dgm:t>
        <a:bodyPr/>
        <a:lstStyle/>
        <a:p>
          <a:endParaRPr lang="fr-FR"/>
        </a:p>
      </dgm:t>
    </dgm:pt>
    <dgm:pt modelId="{D42A84F6-08EF-4FC1-A6AD-3BAFADE4AA86}">
      <dgm:prSet phldrT="[Text]"/>
      <dgm:spPr/>
      <dgm:t>
        <a:bodyPr/>
        <a:lstStyle/>
        <a:p>
          <a:r>
            <a:rPr lang="fr-FR" altLang="fr-FR" dirty="0"/>
            <a:t>14e–20e siècle</a:t>
          </a:r>
          <a:endParaRPr lang="fr-FR" dirty="0"/>
        </a:p>
      </dgm:t>
    </dgm:pt>
    <dgm:pt modelId="{C2006357-A5D1-4D17-9C51-0FECA5444AD3}" type="parTrans" cxnId="{3E0380AC-208A-442B-95F7-CA74F892A84E}">
      <dgm:prSet/>
      <dgm:spPr/>
      <dgm:t>
        <a:bodyPr/>
        <a:lstStyle/>
        <a:p>
          <a:endParaRPr lang="fr-FR"/>
        </a:p>
      </dgm:t>
    </dgm:pt>
    <dgm:pt modelId="{F27E015C-DF1A-4189-A6F0-279A7974ACFF}" type="sibTrans" cxnId="{3E0380AC-208A-442B-95F7-CA74F892A84E}">
      <dgm:prSet/>
      <dgm:spPr/>
      <dgm:t>
        <a:bodyPr/>
        <a:lstStyle/>
        <a:p>
          <a:endParaRPr lang="fr-FR"/>
        </a:p>
      </dgm:t>
    </dgm:pt>
    <dgm:pt modelId="{26A0E02C-5513-43DA-AF54-F9122C871312}">
      <dgm:prSet phldrT="[Text]"/>
      <dgm:spPr/>
      <dgm:t>
        <a:bodyPr/>
        <a:lstStyle/>
        <a:p>
          <a:r>
            <a:rPr lang="fr-FR" altLang="fr-FR" dirty="0"/>
            <a:t>1970–2024</a:t>
          </a:r>
          <a:endParaRPr lang="fr-FR" dirty="0"/>
        </a:p>
      </dgm:t>
    </dgm:pt>
    <dgm:pt modelId="{3999EDF4-4CEA-47C8-8C98-400370CA344B}" type="parTrans" cxnId="{DDD0CC49-9AE8-4E14-9D6E-797A5638AE83}">
      <dgm:prSet/>
      <dgm:spPr/>
      <dgm:t>
        <a:bodyPr/>
        <a:lstStyle/>
        <a:p>
          <a:endParaRPr lang="fr-FR"/>
        </a:p>
      </dgm:t>
    </dgm:pt>
    <dgm:pt modelId="{3E4AA210-F96B-4EAF-88C7-58EF10B054D5}" type="sibTrans" cxnId="{DDD0CC49-9AE8-4E14-9D6E-797A5638AE83}">
      <dgm:prSet/>
      <dgm:spPr/>
      <dgm:t>
        <a:bodyPr/>
        <a:lstStyle/>
        <a:p>
          <a:endParaRPr lang="fr-FR"/>
        </a:p>
      </dgm:t>
    </dgm:pt>
    <dgm:pt modelId="{4547E038-9A07-4E15-ADF1-274BA6A52761}" type="pres">
      <dgm:prSet presAssocID="{9E548B38-4C51-4FB3-9AF9-697B03D1E47F}" presName="Name0" presStyleCnt="0">
        <dgm:presLayoutVars>
          <dgm:dir/>
          <dgm:animLvl val="lvl"/>
          <dgm:resizeHandles val="exact"/>
        </dgm:presLayoutVars>
      </dgm:prSet>
      <dgm:spPr/>
    </dgm:pt>
    <dgm:pt modelId="{BC7E57B2-2EB2-4F26-A6A0-D7673C9031B2}" type="pres">
      <dgm:prSet presAssocID="{EFBE586F-081F-40CD-8E6F-751728FF62B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6A8E8E1-0412-4AF4-9DE3-4CAB99DB6E91}" type="pres">
      <dgm:prSet presAssocID="{FB4C83B2-D7B7-48B2-958D-EF11A72B615E}" presName="parTxOnlySpace" presStyleCnt="0"/>
      <dgm:spPr/>
    </dgm:pt>
    <dgm:pt modelId="{87DB0D95-D073-444B-8D56-408248A2A638}" type="pres">
      <dgm:prSet presAssocID="{90AE6F39-9E99-4C43-AA76-ADDA944E872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1191F52-CB1C-4123-BA5E-06A3DE847E83}" type="pres">
      <dgm:prSet presAssocID="{9F98C921-D34C-4BD0-B272-F915B095E601}" presName="parTxOnlySpace" presStyleCnt="0"/>
      <dgm:spPr/>
    </dgm:pt>
    <dgm:pt modelId="{BA851A3F-626D-4159-84DB-BA62850998D6}" type="pres">
      <dgm:prSet presAssocID="{5F34FF10-1260-4C5F-BF8F-303B1A6E8EC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05F6E08-CC84-4D32-A546-A2AED4E843CA}" type="pres">
      <dgm:prSet presAssocID="{EB4620DC-63DF-4DAB-A9FB-3DA021CF5C00}" presName="parTxOnlySpace" presStyleCnt="0"/>
      <dgm:spPr/>
    </dgm:pt>
    <dgm:pt modelId="{1F0DF5FB-9A94-42BF-A869-4B666755D9CD}" type="pres">
      <dgm:prSet presAssocID="{D42A84F6-08EF-4FC1-A6AD-3BAFADE4AA8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D811A02-F7A0-4025-B306-E9DECFC6686A}" type="pres">
      <dgm:prSet presAssocID="{F27E015C-DF1A-4189-A6F0-279A7974ACFF}" presName="parTxOnlySpace" presStyleCnt="0"/>
      <dgm:spPr/>
    </dgm:pt>
    <dgm:pt modelId="{FE1F5D8A-2B9C-44AF-887F-A4B49A873340}" type="pres">
      <dgm:prSet presAssocID="{26A0E02C-5513-43DA-AF54-F9122C87131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AF6DF412-59E5-4958-8FC0-1D69044232C8}" type="pres">
      <dgm:prSet presAssocID="{3E4AA210-F96B-4EAF-88C7-58EF10B054D5}" presName="parTxOnlySpace" presStyleCnt="0"/>
      <dgm:spPr/>
    </dgm:pt>
    <dgm:pt modelId="{CA2FEF42-B244-4F70-AF40-5755DBB57AE0}" type="pres">
      <dgm:prSet presAssocID="{7110E84C-4EC9-4B31-8B49-6F4AB4608AC9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5376209-9757-4984-92C2-51C0F90C6812}" srcId="{9E548B38-4C51-4FB3-9AF9-697B03D1E47F}" destId="{EFBE586F-081F-40CD-8E6F-751728FF62BA}" srcOrd="0" destOrd="0" parTransId="{1788DCC4-D944-4467-A684-CB93B2C1AC41}" sibTransId="{FB4C83B2-D7B7-48B2-958D-EF11A72B615E}"/>
    <dgm:cxn modelId="{4F734E09-0389-4E7D-9B06-06E24874101D}" srcId="{9E548B38-4C51-4FB3-9AF9-697B03D1E47F}" destId="{90AE6F39-9E99-4C43-AA76-ADDA944E8724}" srcOrd="1" destOrd="0" parTransId="{428F99B4-86F4-4DF8-A79B-4AB70F187CEF}" sibTransId="{9F98C921-D34C-4BD0-B272-F915B095E601}"/>
    <dgm:cxn modelId="{85F1960A-43C8-42C2-A0D2-A4C4C4ECE0EC}" type="presOf" srcId="{26A0E02C-5513-43DA-AF54-F9122C871312}" destId="{FE1F5D8A-2B9C-44AF-887F-A4B49A873340}" srcOrd="0" destOrd="0" presId="urn:microsoft.com/office/officeart/2005/8/layout/chevron1"/>
    <dgm:cxn modelId="{4800D415-074D-4BB6-B53B-F619C69F54FF}" type="presOf" srcId="{D42A84F6-08EF-4FC1-A6AD-3BAFADE4AA86}" destId="{1F0DF5FB-9A94-42BF-A869-4B666755D9CD}" srcOrd="0" destOrd="0" presId="urn:microsoft.com/office/officeart/2005/8/layout/chevron1"/>
    <dgm:cxn modelId="{11C36C64-57C7-4D52-86C7-11A60533A5A4}" type="presOf" srcId="{90AE6F39-9E99-4C43-AA76-ADDA944E8724}" destId="{87DB0D95-D073-444B-8D56-408248A2A638}" srcOrd="0" destOrd="0" presId="urn:microsoft.com/office/officeart/2005/8/layout/chevron1"/>
    <dgm:cxn modelId="{35F13B66-FBF5-409C-9934-7ECA8A3DDCE8}" srcId="{9E548B38-4C51-4FB3-9AF9-697B03D1E47F}" destId="{5F34FF10-1260-4C5F-BF8F-303B1A6E8ECD}" srcOrd="2" destOrd="0" parTransId="{D79DB31E-9E65-485F-A093-6F010CB8B14D}" sibTransId="{EB4620DC-63DF-4DAB-A9FB-3DA021CF5C00}"/>
    <dgm:cxn modelId="{DDD0CC49-9AE8-4E14-9D6E-797A5638AE83}" srcId="{9E548B38-4C51-4FB3-9AF9-697B03D1E47F}" destId="{26A0E02C-5513-43DA-AF54-F9122C871312}" srcOrd="4" destOrd="0" parTransId="{3999EDF4-4CEA-47C8-8C98-400370CA344B}" sibTransId="{3E4AA210-F96B-4EAF-88C7-58EF10B054D5}"/>
    <dgm:cxn modelId="{77297270-9B76-40A4-98F3-46D4BCB62F25}" type="presOf" srcId="{7110E84C-4EC9-4B31-8B49-6F4AB4608AC9}" destId="{CA2FEF42-B244-4F70-AF40-5755DBB57AE0}" srcOrd="0" destOrd="0" presId="urn:microsoft.com/office/officeart/2005/8/layout/chevron1"/>
    <dgm:cxn modelId="{5F7C0577-E54D-437E-942B-0CCD85FC1AD3}" type="presOf" srcId="{5F34FF10-1260-4C5F-BF8F-303B1A6E8ECD}" destId="{BA851A3F-626D-4159-84DB-BA62850998D6}" srcOrd="0" destOrd="0" presId="urn:microsoft.com/office/officeart/2005/8/layout/chevron1"/>
    <dgm:cxn modelId="{86BA9C9A-940E-4517-A06B-B79604CD0AD6}" type="presOf" srcId="{EFBE586F-081F-40CD-8E6F-751728FF62BA}" destId="{BC7E57B2-2EB2-4F26-A6A0-D7673C9031B2}" srcOrd="0" destOrd="0" presId="urn:microsoft.com/office/officeart/2005/8/layout/chevron1"/>
    <dgm:cxn modelId="{3E0380AC-208A-442B-95F7-CA74F892A84E}" srcId="{9E548B38-4C51-4FB3-9AF9-697B03D1E47F}" destId="{D42A84F6-08EF-4FC1-A6AD-3BAFADE4AA86}" srcOrd="3" destOrd="0" parTransId="{C2006357-A5D1-4D17-9C51-0FECA5444AD3}" sibTransId="{F27E015C-DF1A-4189-A6F0-279A7974ACFF}"/>
    <dgm:cxn modelId="{A32BF5C2-4D64-4F74-9E16-B34A2382AF8A}" srcId="{9E548B38-4C51-4FB3-9AF9-697B03D1E47F}" destId="{7110E84C-4EC9-4B31-8B49-6F4AB4608AC9}" srcOrd="5" destOrd="0" parTransId="{819483F0-1FA0-4A30-B7DC-E83C124307A2}" sibTransId="{5E2A1B54-1AC2-4272-978A-44E55347CFC3}"/>
    <dgm:cxn modelId="{C71097F2-594C-47BC-AB35-0B65E9C63EB7}" type="presOf" srcId="{9E548B38-4C51-4FB3-9AF9-697B03D1E47F}" destId="{4547E038-9A07-4E15-ADF1-274BA6A52761}" srcOrd="0" destOrd="0" presId="urn:microsoft.com/office/officeart/2005/8/layout/chevron1"/>
    <dgm:cxn modelId="{9021120A-EB87-44B1-BF72-A6FE44DA8D7A}" type="presParOf" srcId="{4547E038-9A07-4E15-ADF1-274BA6A52761}" destId="{BC7E57B2-2EB2-4F26-A6A0-D7673C9031B2}" srcOrd="0" destOrd="0" presId="urn:microsoft.com/office/officeart/2005/8/layout/chevron1"/>
    <dgm:cxn modelId="{5572CE3F-ECA5-4A64-A1C8-0ED6A9B292BF}" type="presParOf" srcId="{4547E038-9A07-4E15-ADF1-274BA6A52761}" destId="{A6A8E8E1-0412-4AF4-9DE3-4CAB99DB6E91}" srcOrd="1" destOrd="0" presId="urn:microsoft.com/office/officeart/2005/8/layout/chevron1"/>
    <dgm:cxn modelId="{DD971FE6-85B6-4DAD-AC3B-F4ECAAFCF80C}" type="presParOf" srcId="{4547E038-9A07-4E15-ADF1-274BA6A52761}" destId="{87DB0D95-D073-444B-8D56-408248A2A638}" srcOrd="2" destOrd="0" presId="urn:microsoft.com/office/officeart/2005/8/layout/chevron1"/>
    <dgm:cxn modelId="{A7185536-12EB-4286-B453-CAF30B79012E}" type="presParOf" srcId="{4547E038-9A07-4E15-ADF1-274BA6A52761}" destId="{F1191F52-CB1C-4123-BA5E-06A3DE847E83}" srcOrd="3" destOrd="0" presId="urn:microsoft.com/office/officeart/2005/8/layout/chevron1"/>
    <dgm:cxn modelId="{DD6FBAE5-2C55-472A-8A39-4FFBDE340C35}" type="presParOf" srcId="{4547E038-9A07-4E15-ADF1-274BA6A52761}" destId="{BA851A3F-626D-4159-84DB-BA62850998D6}" srcOrd="4" destOrd="0" presId="urn:microsoft.com/office/officeart/2005/8/layout/chevron1"/>
    <dgm:cxn modelId="{0F050BFA-4089-4196-8D24-5DA61307C334}" type="presParOf" srcId="{4547E038-9A07-4E15-ADF1-274BA6A52761}" destId="{105F6E08-CC84-4D32-A546-A2AED4E843CA}" srcOrd="5" destOrd="0" presId="urn:microsoft.com/office/officeart/2005/8/layout/chevron1"/>
    <dgm:cxn modelId="{85EABB50-C24B-4390-8045-989BFF952057}" type="presParOf" srcId="{4547E038-9A07-4E15-ADF1-274BA6A52761}" destId="{1F0DF5FB-9A94-42BF-A869-4B666755D9CD}" srcOrd="6" destOrd="0" presId="urn:microsoft.com/office/officeart/2005/8/layout/chevron1"/>
    <dgm:cxn modelId="{D4EE3467-9411-46D7-83D0-C1DF1B5E197E}" type="presParOf" srcId="{4547E038-9A07-4E15-ADF1-274BA6A52761}" destId="{4D811A02-F7A0-4025-B306-E9DECFC6686A}" srcOrd="7" destOrd="0" presId="urn:microsoft.com/office/officeart/2005/8/layout/chevron1"/>
    <dgm:cxn modelId="{E52A0273-0921-43F0-9ACD-A8C9B3FA862C}" type="presParOf" srcId="{4547E038-9A07-4E15-ADF1-274BA6A52761}" destId="{FE1F5D8A-2B9C-44AF-887F-A4B49A873340}" srcOrd="8" destOrd="0" presId="urn:microsoft.com/office/officeart/2005/8/layout/chevron1"/>
    <dgm:cxn modelId="{4511257C-A18A-445C-8546-4BCC7534CA46}" type="presParOf" srcId="{4547E038-9A07-4E15-ADF1-274BA6A52761}" destId="{AF6DF412-59E5-4958-8FC0-1D69044232C8}" srcOrd="9" destOrd="0" presId="urn:microsoft.com/office/officeart/2005/8/layout/chevron1"/>
    <dgm:cxn modelId="{B6CA1D4D-56A6-45CA-8B33-1499E3754FD4}" type="presParOf" srcId="{4547E038-9A07-4E15-ADF1-274BA6A52761}" destId="{CA2FEF42-B244-4F70-AF40-5755DBB57AE0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E1FAA-17B7-401B-949E-396ED6C008BC}">
      <dsp:nvSpPr>
        <dsp:cNvPr id="0" name=""/>
        <dsp:cNvSpPr/>
      </dsp:nvSpPr>
      <dsp:spPr>
        <a:xfrm rot="5400000">
          <a:off x="-140664" y="142705"/>
          <a:ext cx="937766" cy="65643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</a:t>
          </a:r>
          <a:endParaRPr lang="fr-FR" sz="1800" kern="1200" dirty="0"/>
        </a:p>
      </dsp:txBody>
      <dsp:txXfrm rot="-5400000">
        <a:off x="1" y="330258"/>
        <a:ext cx="656436" cy="281330"/>
      </dsp:txXfrm>
    </dsp:sp>
    <dsp:sp modelId="{D5F85092-356E-48FD-A0A1-14D21AFF0D35}">
      <dsp:nvSpPr>
        <dsp:cNvPr id="0" name=""/>
        <dsp:cNvSpPr/>
      </dsp:nvSpPr>
      <dsp:spPr>
        <a:xfrm rot="5400000">
          <a:off x="2688341" y="-2029864"/>
          <a:ext cx="609548" cy="46733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400" kern="1200" dirty="0"/>
            <a:t>Géographie</a:t>
          </a:r>
        </a:p>
      </dsp:txBody>
      <dsp:txXfrm rot="-5400000">
        <a:off x="656437" y="31796"/>
        <a:ext cx="4643601" cy="550036"/>
      </dsp:txXfrm>
    </dsp:sp>
    <dsp:sp modelId="{213BCCBF-9CBA-4C6D-B224-BF5D4CA926A5}">
      <dsp:nvSpPr>
        <dsp:cNvPr id="0" name=""/>
        <dsp:cNvSpPr/>
      </dsp:nvSpPr>
      <dsp:spPr>
        <a:xfrm rot="5400000">
          <a:off x="-140664" y="961330"/>
          <a:ext cx="937766" cy="6564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</a:t>
          </a:r>
          <a:endParaRPr lang="fr-FR" sz="1800" kern="1200" dirty="0"/>
        </a:p>
      </dsp:txBody>
      <dsp:txXfrm rot="-5400000">
        <a:off x="1" y="1148883"/>
        <a:ext cx="656436" cy="281330"/>
      </dsp:txXfrm>
    </dsp:sp>
    <dsp:sp modelId="{3663FBC1-8348-4B64-A0C0-FE8C3E4B137D}">
      <dsp:nvSpPr>
        <dsp:cNvPr id="0" name=""/>
        <dsp:cNvSpPr/>
      </dsp:nvSpPr>
      <dsp:spPr>
        <a:xfrm rot="5400000">
          <a:off x="2688341" y="-1211239"/>
          <a:ext cx="609548" cy="46733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400" kern="1200" dirty="0"/>
            <a:t>Population</a:t>
          </a:r>
        </a:p>
      </dsp:txBody>
      <dsp:txXfrm rot="-5400000">
        <a:off x="656437" y="850421"/>
        <a:ext cx="4643601" cy="550036"/>
      </dsp:txXfrm>
    </dsp:sp>
    <dsp:sp modelId="{54AA3BBE-C431-4380-9594-3FAA1EBA7C76}">
      <dsp:nvSpPr>
        <dsp:cNvPr id="0" name=""/>
        <dsp:cNvSpPr/>
      </dsp:nvSpPr>
      <dsp:spPr>
        <a:xfrm rot="5400000">
          <a:off x="-140664" y="1779954"/>
          <a:ext cx="937766" cy="65643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</a:t>
          </a:r>
          <a:endParaRPr lang="fr-FR" sz="1800" kern="1200" dirty="0"/>
        </a:p>
      </dsp:txBody>
      <dsp:txXfrm rot="-5400000">
        <a:off x="1" y="1967507"/>
        <a:ext cx="656436" cy="281330"/>
      </dsp:txXfrm>
    </dsp:sp>
    <dsp:sp modelId="{32707119-617A-4AB3-8DE0-6E1967006986}">
      <dsp:nvSpPr>
        <dsp:cNvPr id="0" name=""/>
        <dsp:cNvSpPr/>
      </dsp:nvSpPr>
      <dsp:spPr>
        <a:xfrm rot="5400000">
          <a:off x="2688341" y="-392614"/>
          <a:ext cx="609548" cy="46733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400" kern="1200" dirty="0"/>
            <a:t>Histoire ancienne</a:t>
          </a:r>
        </a:p>
      </dsp:txBody>
      <dsp:txXfrm rot="-5400000">
        <a:off x="656437" y="1669046"/>
        <a:ext cx="4643601" cy="550036"/>
      </dsp:txXfrm>
    </dsp:sp>
    <dsp:sp modelId="{49B5A5FB-F80F-4500-886F-7F5B4FB4FE79}">
      <dsp:nvSpPr>
        <dsp:cNvPr id="0" name=""/>
        <dsp:cNvSpPr/>
      </dsp:nvSpPr>
      <dsp:spPr>
        <a:xfrm rot="5400000">
          <a:off x="-140664" y="2598579"/>
          <a:ext cx="937766" cy="65643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</a:t>
          </a:r>
          <a:endParaRPr lang="fr-FR" sz="1800" kern="1200" dirty="0"/>
        </a:p>
      </dsp:txBody>
      <dsp:txXfrm rot="-5400000">
        <a:off x="1" y="2786132"/>
        <a:ext cx="656436" cy="281330"/>
      </dsp:txXfrm>
    </dsp:sp>
    <dsp:sp modelId="{701E4F15-E61F-45A6-AF57-781881DE93C8}">
      <dsp:nvSpPr>
        <dsp:cNvPr id="0" name=""/>
        <dsp:cNvSpPr/>
      </dsp:nvSpPr>
      <dsp:spPr>
        <a:xfrm rot="5400000">
          <a:off x="2688341" y="426009"/>
          <a:ext cx="609548" cy="46733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400" kern="1200" dirty="0"/>
            <a:t>Monuments célèbres</a:t>
          </a:r>
        </a:p>
      </dsp:txBody>
      <dsp:txXfrm rot="-5400000">
        <a:off x="656437" y="2487669"/>
        <a:ext cx="4643601" cy="550036"/>
      </dsp:txXfrm>
    </dsp:sp>
    <dsp:sp modelId="{5DA19F51-F294-4102-B159-2F851EBF1FFF}">
      <dsp:nvSpPr>
        <dsp:cNvPr id="0" name=""/>
        <dsp:cNvSpPr/>
      </dsp:nvSpPr>
      <dsp:spPr>
        <a:xfrm rot="5400000">
          <a:off x="-140664" y="3417204"/>
          <a:ext cx="937766" cy="65643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</a:t>
          </a:r>
          <a:endParaRPr lang="fr-FR" sz="1800" kern="1200" dirty="0"/>
        </a:p>
      </dsp:txBody>
      <dsp:txXfrm rot="-5400000">
        <a:off x="1" y="3604757"/>
        <a:ext cx="656436" cy="281330"/>
      </dsp:txXfrm>
    </dsp:sp>
    <dsp:sp modelId="{4463580C-6AB3-45A0-91CF-32162A46AE8E}">
      <dsp:nvSpPr>
        <dsp:cNvPr id="0" name=""/>
        <dsp:cNvSpPr/>
      </dsp:nvSpPr>
      <dsp:spPr>
        <a:xfrm rot="5400000">
          <a:off x="2688341" y="1244634"/>
          <a:ext cx="609548" cy="46733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400" kern="1200" dirty="0"/>
            <a:t>La cuisine syrienne</a:t>
          </a:r>
        </a:p>
      </dsp:txBody>
      <dsp:txXfrm rot="-5400000">
        <a:off x="656437" y="3306294"/>
        <a:ext cx="4643601" cy="550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AD88E-9188-433C-805E-66B23615BE4B}">
      <dsp:nvSpPr>
        <dsp:cNvPr id="0" name=""/>
        <dsp:cNvSpPr/>
      </dsp:nvSpPr>
      <dsp:spPr>
        <a:xfrm>
          <a:off x="10276070" y="726575"/>
          <a:ext cx="1912069" cy="19117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2EF97-D37E-4076-997B-1EAA41B704E4}">
      <dsp:nvSpPr>
        <dsp:cNvPr id="0" name=""/>
        <dsp:cNvSpPr/>
      </dsp:nvSpPr>
      <dsp:spPr>
        <a:xfrm>
          <a:off x="10340454" y="790310"/>
          <a:ext cx="1784517" cy="17842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700" kern="1200" dirty="0"/>
            <a:t>La Syrie est libre </a:t>
          </a:r>
          <a:endParaRPr lang="fr-FR" sz="1700" kern="1200" dirty="0"/>
        </a:p>
      </dsp:txBody>
      <dsp:txXfrm>
        <a:off x="10595558" y="1045249"/>
        <a:ext cx="1274308" cy="1274358"/>
      </dsp:txXfrm>
    </dsp:sp>
    <dsp:sp modelId="{381DB855-6900-4834-9F40-C57410DF5E7D}">
      <dsp:nvSpPr>
        <dsp:cNvPr id="0" name=""/>
        <dsp:cNvSpPr/>
      </dsp:nvSpPr>
      <dsp:spPr>
        <a:xfrm rot="2700000">
          <a:off x="8300966" y="726360"/>
          <a:ext cx="1911800" cy="1911800"/>
        </a:xfrm>
        <a:prstGeom prst="teardrop">
          <a:avLst>
            <a:gd name="adj" fmla="val 100000"/>
          </a:avLst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0153E-C939-4E39-9B04-3A1815C661BF}">
      <dsp:nvSpPr>
        <dsp:cNvPr id="0" name=""/>
        <dsp:cNvSpPr/>
      </dsp:nvSpPr>
      <dsp:spPr>
        <a:xfrm>
          <a:off x="8365215" y="790310"/>
          <a:ext cx="1784517" cy="17842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700" kern="1200" dirty="0"/>
            <a:t>Un dictateur prend le pouvoir, suivi par son fils</a:t>
          </a:r>
          <a:endParaRPr lang="fr-FR" sz="1700" kern="1200" dirty="0"/>
        </a:p>
      </dsp:txBody>
      <dsp:txXfrm>
        <a:off x="8620320" y="1045249"/>
        <a:ext cx="1274308" cy="1274358"/>
      </dsp:txXfrm>
    </dsp:sp>
    <dsp:sp modelId="{0EF5AFCA-A3EA-4DA4-BB9B-18505D00DFCC}">
      <dsp:nvSpPr>
        <dsp:cNvPr id="0" name=""/>
        <dsp:cNvSpPr/>
      </dsp:nvSpPr>
      <dsp:spPr>
        <a:xfrm rot="2700000">
          <a:off x="6325728" y="726360"/>
          <a:ext cx="1911800" cy="1911800"/>
        </a:xfrm>
        <a:prstGeom prst="teardrop">
          <a:avLst>
            <a:gd name="adj" fmla="val 100000"/>
          </a:avLst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AF8D0-88B7-42D4-BB48-19227D0BCF77}">
      <dsp:nvSpPr>
        <dsp:cNvPr id="0" name=""/>
        <dsp:cNvSpPr/>
      </dsp:nvSpPr>
      <dsp:spPr>
        <a:xfrm>
          <a:off x="6389977" y="790310"/>
          <a:ext cx="1784517" cy="17842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700" kern="1200" dirty="0"/>
            <a:t>Empire Ottoman</a:t>
          </a:r>
          <a:endParaRPr lang="fr-FR" sz="1700" kern="1200" dirty="0"/>
        </a:p>
      </dsp:txBody>
      <dsp:txXfrm>
        <a:off x="6645082" y="1045249"/>
        <a:ext cx="1274308" cy="1274358"/>
      </dsp:txXfrm>
    </dsp:sp>
    <dsp:sp modelId="{A1D882E4-FB57-4D37-A264-D2D08B41F182}">
      <dsp:nvSpPr>
        <dsp:cNvPr id="0" name=""/>
        <dsp:cNvSpPr/>
      </dsp:nvSpPr>
      <dsp:spPr>
        <a:xfrm rot="2700000">
          <a:off x="4350490" y="726360"/>
          <a:ext cx="1911800" cy="1911800"/>
        </a:xfrm>
        <a:prstGeom prst="teardrop">
          <a:avLst>
            <a:gd name="adj" fmla="val 100000"/>
          </a:avLst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0BBDA-A2C1-441B-9503-84531BC8B90A}">
      <dsp:nvSpPr>
        <dsp:cNvPr id="0" name=""/>
        <dsp:cNvSpPr/>
      </dsp:nvSpPr>
      <dsp:spPr>
        <a:xfrm>
          <a:off x="4414739" y="790310"/>
          <a:ext cx="1784517" cy="17842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700" kern="1200" dirty="0"/>
            <a:t>Califat Omeyyade puis Abbasside</a:t>
          </a:r>
          <a:endParaRPr lang="fr-FR" sz="1700" kern="1200" dirty="0"/>
        </a:p>
      </dsp:txBody>
      <dsp:txXfrm>
        <a:off x="4668629" y="1045249"/>
        <a:ext cx="1274308" cy="1274358"/>
      </dsp:txXfrm>
    </dsp:sp>
    <dsp:sp modelId="{676F8A32-6369-460A-B2C6-325360A8003C}">
      <dsp:nvSpPr>
        <dsp:cNvPr id="0" name=""/>
        <dsp:cNvSpPr/>
      </dsp:nvSpPr>
      <dsp:spPr>
        <a:xfrm rot="2700000">
          <a:off x="2375252" y="726360"/>
          <a:ext cx="1911800" cy="1911800"/>
        </a:xfrm>
        <a:prstGeom prst="teardrop">
          <a:avLst>
            <a:gd name="adj" fmla="val 100000"/>
          </a:avLst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85F7F-F066-4236-9CD2-C7EB1C276CCA}">
      <dsp:nvSpPr>
        <dsp:cNvPr id="0" name=""/>
        <dsp:cNvSpPr/>
      </dsp:nvSpPr>
      <dsp:spPr>
        <a:xfrm>
          <a:off x="2439501" y="790310"/>
          <a:ext cx="1784517" cy="17842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700" kern="1200" dirty="0"/>
            <a:t>Empire Romain puis Byzantin</a:t>
          </a:r>
          <a:endParaRPr lang="fr-FR" sz="1700" kern="1200" dirty="0"/>
        </a:p>
      </dsp:txBody>
      <dsp:txXfrm>
        <a:off x="2693391" y="1045249"/>
        <a:ext cx="1274308" cy="1274358"/>
      </dsp:txXfrm>
    </dsp:sp>
    <dsp:sp modelId="{3B23BA9F-C657-45DF-86BF-A46B79E609FF}">
      <dsp:nvSpPr>
        <dsp:cNvPr id="0" name=""/>
        <dsp:cNvSpPr/>
      </dsp:nvSpPr>
      <dsp:spPr>
        <a:xfrm rot="2700000">
          <a:off x="400014" y="726360"/>
          <a:ext cx="1911800" cy="1911800"/>
        </a:xfrm>
        <a:prstGeom prst="teardrop">
          <a:avLst>
            <a:gd name="adj" fmla="val 10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69693-B346-4194-BD1E-1AEE4B1EDDC3}">
      <dsp:nvSpPr>
        <dsp:cNvPr id="0" name=""/>
        <dsp:cNvSpPr/>
      </dsp:nvSpPr>
      <dsp:spPr>
        <a:xfrm>
          <a:off x="463048" y="790310"/>
          <a:ext cx="1784517" cy="17842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700" kern="1200" dirty="0"/>
            <a:t>Civilisations anciennes</a:t>
          </a:r>
          <a:endParaRPr lang="fr-FR" sz="1700" kern="1200" dirty="0"/>
        </a:p>
      </dsp:txBody>
      <dsp:txXfrm>
        <a:off x="718152" y="1045249"/>
        <a:ext cx="1274308" cy="12743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E57B2-2EB2-4F26-A6A0-D7673C9031B2}">
      <dsp:nvSpPr>
        <dsp:cNvPr id="0" name=""/>
        <dsp:cNvSpPr/>
      </dsp:nvSpPr>
      <dsp:spPr>
        <a:xfrm>
          <a:off x="5953" y="232429"/>
          <a:ext cx="2214562" cy="88582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500" kern="1200" dirty="0"/>
            <a:t>50e–13e siècle av. J.-C. </a:t>
          </a:r>
          <a:endParaRPr lang="fr-FR" sz="1500" kern="1200" dirty="0"/>
        </a:p>
      </dsp:txBody>
      <dsp:txXfrm>
        <a:off x="448865" y="232429"/>
        <a:ext cx="1328738" cy="885824"/>
      </dsp:txXfrm>
    </dsp:sp>
    <dsp:sp modelId="{87DB0D95-D073-444B-8D56-408248A2A638}">
      <dsp:nvSpPr>
        <dsp:cNvPr id="0" name=""/>
        <dsp:cNvSpPr/>
      </dsp:nvSpPr>
      <dsp:spPr>
        <a:xfrm>
          <a:off x="1999059" y="232429"/>
          <a:ext cx="2214562" cy="885824"/>
        </a:xfrm>
        <a:prstGeom prst="chevron">
          <a:avLst/>
        </a:prstGeom>
        <a:solidFill>
          <a:schemeClr val="accent4">
            <a:hueOff val="1319987"/>
            <a:satOff val="-5840"/>
            <a:lumOff val="-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500" kern="1200" dirty="0"/>
            <a:t>1er siècle av. J.-C. – 7e siècle </a:t>
          </a:r>
          <a:r>
            <a:rPr lang="fr-FR" altLang="fr-FR" sz="1500" kern="1200" dirty="0" err="1"/>
            <a:t>ap</a:t>
          </a:r>
          <a:r>
            <a:rPr lang="fr-FR" altLang="fr-FR" sz="1500" kern="1200" dirty="0"/>
            <a:t>. J.-C. </a:t>
          </a:r>
          <a:endParaRPr lang="fr-FR" sz="1500" kern="1200" dirty="0"/>
        </a:p>
      </dsp:txBody>
      <dsp:txXfrm>
        <a:off x="2441971" y="232429"/>
        <a:ext cx="1328738" cy="885824"/>
      </dsp:txXfrm>
    </dsp:sp>
    <dsp:sp modelId="{BA851A3F-626D-4159-84DB-BA62850998D6}">
      <dsp:nvSpPr>
        <dsp:cNvPr id="0" name=""/>
        <dsp:cNvSpPr/>
      </dsp:nvSpPr>
      <dsp:spPr>
        <a:xfrm>
          <a:off x="3992165" y="232429"/>
          <a:ext cx="2214562" cy="885824"/>
        </a:xfrm>
        <a:prstGeom prst="chevron">
          <a:avLst/>
        </a:prstGeom>
        <a:solidFill>
          <a:schemeClr val="accent4">
            <a:hueOff val="2639975"/>
            <a:satOff val="-11681"/>
            <a:lumOff val="-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500" kern="1200" dirty="0"/>
            <a:t>7e–14e siècle</a:t>
          </a:r>
          <a:endParaRPr lang="fr-FR" sz="1500" kern="1200" dirty="0"/>
        </a:p>
      </dsp:txBody>
      <dsp:txXfrm>
        <a:off x="4435077" y="232429"/>
        <a:ext cx="1328738" cy="885824"/>
      </dsp:txXfrm>
    </dsp:sp>
    <dsp:sp modelId="{1F0DF5FB-9A94-42BF-A869-4B666755D9CD}">
      <dsp:nvSpPr>
        <dsp:cNvPr id="0" name=""/>
        <dsp:cNvSpPr/>
      </dsp:nvSpPr>
      <dsp:spPr>
        <a:xfrm>
          <a:off x="5985271" y="232429"/>
          <a:ext cx="2214562" cy="885824"/>
        </a:xfrm>
        <a:prstGeom prst="chevron">
          <a:avLst/>
        </a:prstGeom>
        <a:solidFill>
          <a:schemeClr val="accent4">
            <a:hueOff val="3959962"/>
            <a:satOff val="-17521"/>
            <a:lumOff val="-294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500" kern="1200" dirty="0"/>
            <a:t>14e–20e siècle</a:t>
          </a:r>
          <a:endParaRPr lang="fr-FR" sz="1500" kern="1200" dirty="0"/>
        </a:p>
      </dsp:txBody>
      <dsp:txXfrm>
        <a:off x="6428183" y="232429"/>
        <a:ext cx="1328738" cy="885824"/>
      </dsp:txXfrm>
    </dsp:sp>
    <dsp:sp modelId="{FE1F5D8A-2B9C-44AF-887F-A4B49A873340}">
      <dsp:nvSpPr>
        <dsp:cNvPr id="0" name=""/>
        <dsp:cNvSpPr/>
      </dsp:nvSpPr>
      <dsp:spPr>
        <a:xfrm>
          <a:off x="7978378" y="232429"/>
          <a:ext cx="2214562" cy="885824"/>
        </a:xfrm>
        <a:prstGeom prst="chevron">
          <a:avLst/>
        </a:prstGeom>
        <a:solidFill>
          <a:schemeClr val="accent4">
            <a:hueOff val="5279950"/>
            <a:satOff val="-23362"/>
            <a:lumOff val="-392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500" kern="1200" dirty="0"/>
            <a:t>1970–2024</a:t>
          </a:r>
          <a:endParaRPr lang="fr-FR" sz="1500" kern="1200" dirty="0"/>
        </a:p>
      </dsp:txBody>
      <dsp:txXfrm>
        <a:off x="8421290" y="232429"/>
        <a:ext cx="1328738" cy="885824"/>
      </dsp:txXfrm>
    </dsp:sp>
    <dsp:sp modelId="{CA2FEF42-B244-4F70-AF40-5755DBB57AE0}">
      <dsp:nvSpPr>
        <dsp:cNvPr id="0" name=""/>
        <dsp:cNvSpPr/>
      </dsp:nvSpPr>
      <dsp:spPr>
        <a:xfrm>
          <a:off x="9971484" y="232429"/>
          <a:ext cx="2214562" cy="885824"/>
        </a:xfrm>
        <a:prstGeom prst="chevron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500" kern="1200" dirty="0"/>
            <a:t>Fin 2024 </a:t>
          </a:r>
          <a:endParaRPr lang="fr-FR" sz="1500" kern="1200" dirty="0"/>
        </a:p>
      </dsp:txBody>
      <dsp:txXfrm>
        <a:off x="10414396" y="232429"/>
        <a:ext cx="1328738" cy="885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38BEB-B568-427B-B6E0-D078A506ECBD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8DB2C-5B37-4C72-A099-4FE86B767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34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8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1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38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9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5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2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6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8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1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Ghasssan Nawaf - CM1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4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31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27" r:id="rId6"/>
    <p:sldLayoutId id="2147483732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6.jpe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18.jpe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DECA6-1184-D123-3B11-9C7056E8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99" y="4550230"/>
            <a:ext cx="10909073" cy="957902"/>
          </a:xfrm>
        </p:spPr>
        <p:txBody>
          <a:bodyPr>
            <a:normAutofit/>
          </a:bodyPr>
          <a:lstStyle/>
          <a:p>
            <a:r>
              <a:rPr lang="en-GB" sz="6000"/>
              <a:t>La Syrie</a:t>
            </a:r>
            <a:endParaRPr lang="fr-FR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F5A65-D227-69D0-B652-2E47C8BDB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999" y="5782457"/>
            <a:ext cx="10925101" cy="460536"/>
          </a:xfrm>
        </p:spPr>
        <p:txBody>
          <a:bodyPr>
            <a:normAutofit/>
          </a:bodyPr>
          <a:lstStyle/>
          <a:p>
            <a:r>
              <a:rPr lang="fr-FR" sz="20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Présenté par Ghassan Nawaf</a:t>
            </a:r>
          </a:p>
        </p:txBody>
      </p:sp>
      <p:pic>
        <p:nvPicPr>
          <p:cNvPr id="7" name="Picture 6" descr="A building with many arches and a large roof&#10;&#10;AI-generated content may be incorrect.">
            <a:extLst>
              <a:ext uri="{FF2B5EF4-FFF2-40B4-BE49-F238E27FC236}">
                <a16:creationId xmlns:a16="http://schemas.microsoft.com/office/drawing/2014/main" id="{E472FBB2-FBFD-C989-215A-91A87373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 r="-1" b="-1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8" name="Picture 2" descr="Flag of Syria">
            <a:extLst>
              <a:ext uri="{FF2B5EF4-FFF2-40B4-BE49-F238E27FC236}">
                <a16:creationId xmlns:a16="http://schemas.microsoft.com/office/drawing/2014/main" id="{E3E11A23-860E-48F3-9889-50128D5F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18" y="4598027"/>
            <a:ext cx="1318856" cy="8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EA4CC-439D-F534-F678-D52CDD5E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575F2-D8C6-57C3-3A96-309356E7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57044-516E-54B9-987B-8D4441FF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CD89-CD11-C303-3265-C66F471E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  <a:endParaRPr lang="fr-FR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2C6D6E5-2F6A-30CC-56D2-C29572239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873653"/>
              </p:ext>
            </p:extLst>
          </p:nvPr>
        </p:nvGraphicFramePr>
        <p:xfrm>
          <a:off x="1216613" y="2125834"/>
          <a:ext cx="5329794" cy="421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01F092-D40C-39B9-AE7C-09721C3C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B7A4C7-E474-1333-0AD6-82054740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E91DFE6-26CA-E0E3-46DA-38F80BD8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00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B22E52D-7F9B-30A2-9AE2-C262121B1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27893" r="39382" b="41462"/>
          <a:stretch/>
        </p:blipFill>
        <p:spPr bwMode="auto">
          <a:xfrm>
            <a:off x="7382433" y="69851"/>
            <a:ext cx="4696823" cy="33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81949-30AF-FDE5-64DC-FB7A922688C2}"/>
              </a:ext>
            </a:extLst>
          </p:cNvPr>
          <p:cNvSpPr txBox="1"/>
          <p:nvPr/>
        </p:nvSpPr>
        <p:spPr>
          <a:xfrm>
            <a:off x="8280145" y="672686"/>
            <a:ext cx="88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2B2E8-4968-2501-CA5D-778711DC9E15}"/>
              </a:ext>
            </a:extLst>
          </p:cNvPr>
          <p:cNvSpPr txBox="1"/>
          <p:nvPr/>
        </p:nvSpPr>
        <p:spPr>
          <a:xfrm>
            <a:off x="10553613" y="1490800"/>
            <a:ext cx="71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Syrie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6C38F9-3FA1-2C0B-7C88-1945899111FE}"/>
              </a:ext>
            </a:extLst>
          </p:cNvPr>
          <p:cNvCxnSpPr>
            <a:stCxn id="7" idx="2"/>
          </p:cNvCxnSpPr>
          <p:nvPr/>
        </p:nvCxnSpPr>
        <p:spPr>
          <a:xfrm>
            <a:off x="10908807" y="1860132"/>
            <a:ext cx="22638" cy="48053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6D0729-8460-51D1-034C-C690BC60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Géographie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4B3D-9296-E2C2-DA98-C8A1715B2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>
              <a:buFont typeface="Wingdings" panose="05000000000000000000" pitchFamily="2" charset="2"/>
              <a:buChar char="q"/>
            </a:pPr>
            <a:r>
              <a:rPr lang="fr-FR" dirty="0"/>
              <a:t>Pays du Moyen-Orient, situé en Asie.</a:t>
            </a: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fr-FR" dirty="0"/>
              <a:t>Capitale : Damas (la plus ancienne capitale du monde)</a:t>
            </a: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fr-FR" dirty="0"/>
              <a:t>Superficie : 185 000 km² (équivalent à 1/3 de la France).</a:t>
            </a: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fr-FR" dirty="0"/>
              <a:t>Frontières avec la Turquie, l’Irak, la Jordanie et le Liban.</a:t>
            </a:r>
          </a:p>
          <a:p>
            <a:pPr marL="358775" indent="-358775">
              <a:buFont typeface="Wingdings" panose="05000000000000000000" pitchFamily="2" charset="2"/>
              <a:buChar char="q"/>
            </a:pPr>
            <a:r>
              <a:rPr lang="fr-FR" dirty="0"/>
              <a:t>Littoral sur la mer Méditerranée.</a:t>
            </a:r>
          </a:p>
        </p:txBody>
      </p:sp>
      <p:pic>
        <p:nvPicPr>
          <p:cNvPr id="1028" name="Picture 4" descr="Mesopotamian Shrub Desert | One Earth">
            <a:extLst>
              <a:ext uri="{FF2B5EF4-FFF2-40B4-BE49-F238E27FC236}">
                <a16:creationId xmlns:a16="http://schemas.microsoft.com/office/drawing/2014/main" id="{235C34E5-DCFD-5FDA-C255-B890A456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3" y="4600513"/>
            <a:ext cx="25912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C3107346-DD07-BD75-68EB-A4743B14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52" y="4600513"/>
            <a:ext cx="23056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89C629E-71B2-BF0B-94F1-79602F15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71" y="4601279"/>
            <a:ext cx="2600022" cy="172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uphrates - Wikipedia">
            <a:extLst>
              <a:ext uri="{FF2B5EF4-FFF2-40B4-BE49-F238E27FC236}">
                <a16:creationId xmlns:a16="http://schemas.microsoft.com/office/drawing/2014/main" id="{5198E138-FC11-40D2-030E-F8E0E062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613" y="4583953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A27AE-E8BD-2D49-D905-A228213C5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8A500-8300-544D-24A2-6887CA6BB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2BC141-5E22-43DA-F38E-4739F1EC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1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C550-F062-7ED0-7823-4199EB8D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94AFD-E717-1B46-4599-B787CBC1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91997"/>
            <a:ext cx="6231705" cy="2519999"/>
          </a:xfrm>
        </p:spPr>
        <p:txBody>
          <a:bodyPr>
            <a:normAutofit/>
          </a:bodyPr>
          <a:lstStyle/>
          <a:p>
            <a:pPr marL="358775" indent="-3587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/>
              <a:t>Environ 23 millions d’habitants.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/>
              <a:t>Langue officielle : arabe, 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/>
              <a:t>Autres langues parlées</a:t>
            </a:r>
            <a:r>
              <a:rPr lang="fr-FR"/>
              <a:t>: le kurde</a:t>
            </a:r>
            <a:r>
              <a:rPr lang="fr-FR" dirty="0"/>
              <a:t>, l'arménien, l'araméen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/>
              <a:t>Religions : islam (majoritaire), christianisme et </a:t>
            </a:r>
            <a:r>
              <a:rPr lang="fr-FR" dirty="0" err="1"/>
              <a:t>druzisme</a:t>
            </a:r>
            <a:r>
              <a:rPr lang="fr-FR" dirty="0"/>
              <a:t>.</a:t>
            </a:r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FDDB4669-B38B-1FF4-1DF5-4671C0E5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995" y="936255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 photo description available.">
            <a:extLst>
              <a:ext uri="{FF2B5EF4-FFF2-40B4-BE49-F238E27FC236}">
                <a16:creationId xmlns:a16="http://schemas.microsoft.com/office/drawing/2014/main" id="{246809F6-9B4F-91CF-76E8-0751682B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0" y="4558704"/>
            <a:ext cx="11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96D190-D929-DCE4-5D83-45E5AFCF0F1A}"/>
              </a:ext>
            </a:extLst>
          </p:cNvPr>
          <p:cNvSpPr txBox="1"/>
          <p:nvPr/>
        </p:nvSpPr>
        <p:spPr>
          <a:xfrm>
            <a:off x="9649055" y="3533800"/>
            <a:ext cx="2484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Maaloula, Le seul endroit où l'araméen (Langue de Jésus) est parlée</a:t>
            </a:r>
          </a:p>
        </p:txBody>
      </p:sp>
      <p:pic>
        <p:nvPicPr>
          <p:cNvPr id="2058" name="Picture 10" descr="لاجئون يؤسسون &quot;فرق العراضة&quot; وينقلون التراث الشامي إلى ألمانيا - مهاجر نيوز">
            <a:extLst>
              <a:ext uri="{FF2B5EF4-FFF2-40B4-BE49-F238E27FC236}">
                <a16:creationId xmlns:a16="http://schemas.microsoft.com/office/drawing/2014/main" id="{813A712B-3473-38BE-0A9C-B678D37A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05" y="4558704"/>
            <a:ext cx="25657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أزمة ملابس.. توقعات بإقبال شبه &quot;معدوم&quot; على شراء الألبسة خلال العيد في سوريا">
            <a:extLst>
              <a:ext uri="{FF2B5EF4-FFF2-40B4-BE49-F238E27FC236}">
                <a16:creationId xmlns:a16="http://schemas.microsoft.com/office/drawing/2014/main" id="{1ABF893F-8E1C-2557-B9E2-E3D6D258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002" y="4558704"/>
            <a:ext cx="27008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الزي الشعبي مازال يرتديه بعض الرجال في السويداء – S A N A">
            <a:extLst>
              <a:ext uri="{FF2B5EF4-FFF2-40B4-BE49-F238E27FC236}">
                <a16:creationId xmlns:a16="http://schemas.microsoft.com/office/drawing/2014/main" id="{577BEF5C-775A-34B0-8CD1-95791C6AD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88" y="4558704"/>
            <a:ext cx="113837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سوق الحميدية... أصالة دمشق تحت أعمدة التاريخ | مجلة المجلة">
            <a:extLst>
              <a:ext uri="{FF2B5EF4-FFF2-40B4-BE49-F238E27FC236}">
                <a16:creationId xmlns:a16="http://schemas.microsoft.com/office/drawing/2014/main" id="{2692C2A8-C412-1C96-D35D-A4DC22A5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995" y="4558704"/>
            <a:ext cx="11818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سوق الحميدية الدمشقي... الدهليز الذي يوصل إلى إرث عريق | اندبندنت عربية">
            <a:extLst>
              <a:ext uri="{FF2B5EF4-FFF2-40B4-BE49-F238E27FC236}">
                <a16:creationId xmlns:a16="http://schemas.microsoft.com/office/drawing/2014/main" id="{5598894E-602C-8B78-6CAC-BE22FA2B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923" y="4558704"/>
            <a:ext cx="270291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24081A1-782F-5468-B0D0-2B37C8BA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9B58192-5AB2-955D-3168-2DFCB6C20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0695FF-B5E6-881D-49D9-6013810C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4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CDD0-049C-1E52-8CC7-EFC7B324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ancienne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FE4FD79-8F96-103A-6910-861E9813BA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4743"/>
              </p:ext>
            </p:extLst>
          </p:nvPr>
        </p:nvGraphicFramePr>
        <p:xfrm>
          <a:off x="-179295" y="1232762"/>
          <a:ext cx="12192000" cy="3364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59DD4B2-4ED9-94C9-232C-8A2BBA7BC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116739"/>
              </p:ext>
            </p:extLst>
          </p:nvPr>
        </p:nvGraphicFramePr>
        <p:xfrm>
          <a:off x="41836" y="3711388"/>
          <a:ext cx="12192000" cy="1350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5" name="Picture 7" descr="undefined">
            <a:extLst>
              <a:ext uri="{FF2B5EF4-FFF2-40B4-BE49-F238E27FC236}">
                <a16:creationId xmlns:a16="http://schemas.microsoft.com/office/drawing/2014/main" id="{43683F86-128E-B975-4D5A-7BAF8F43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1" y="4874109"/>
            <a:ext cx="1304737" cy="15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العصر الذهبي للعمارة في سوريا في الحقبة البيزنطية/ د. خولا الخوري">
            <a:extLst>
              <a:ext uri="{FF2B5EF4-FFF2-40B4-BE49-F238E27FC236}">
                <a16:creationId xmlns:a16="http://schemas.microsoft.com/office/drawing/2014/main" id="{E109217A-3F43-B941-D767-F9C46C0B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59" y="4874108"/>
            <a:ext cx="2003010" cy="15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المسجد الأموي الكبير - حلب - سوريا">
            <a:extLst>
              <a:ext uri="{FF2B5EF4-FFF2-40B4-BE49-F238E27FC236}">
                <a16:creationId xmlns:a16="http://schemas.microsoft.com/office/drawing/2014/main" id="{68E16955-F1DE-34A2-7B80-4C4C2987D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39" y="4851277"/>
            <a:ext cx="2293156" cy="152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التكية السليمانية في دمشق تحفة عثمانية معمارية فريدة">
            <a:extLst>
              <a:ext uri="{FF2B5EF4-FFF2-40B4-BE49-F238E27FC236}">
                <a16:creationId xmlns:a16="http://schemas.microsoft.com/office/drawing/2014/main" id="{6DD69A23-9341-F3E0-ACCB-CC1ADC1C2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/>
          <a:stretch/>
        </p:blipFill>
        <p:spPr bwMode="auto">
          <a:xfrm>
            <a:off x="6545619" y="4850779"/>
            <a:ext cx="2340502" cy="15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9" descr="أخبار الخليج | احتفالات صاخبة في عموم سوريا في الجمعة الأولى بعد سقوط نظام  بشار الأسد">
            <a:extLst>
              <a:ext uri="{FF2B5EF4-FFF2-40B4-BE49-F238E27FC236}">
                <a16:creationId xmlns:a16="http://schemas.microsoft.com/office/drawing/2014/main" id="{EC59EF0E-4F6B-E8CE-95C4-6EE1074E9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9" name="Picture 21" descr="أخبار الخليج | احتفالات صاخبة في عموم سوريا في الجمعة الأولى بعد سقوط نظام  بشار الأسد">
            <a:extLst>
              <a:ext uri="{FF2B5EF4-FFF2-40B4-BE49-F238E27FC236}">
                <a16:creationId xmlns:a16="http://schemas.microsoft.com/office/drawing/2014/main" id="{1324D49E-2097-337C-6D78-0DF449CE2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252" y="4850779"/>
            <a:ext cx="2441289" cy="15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DBD53-CFAD-89CD-41C4-362C3A78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C5E61-256C-EB93-8F04-D6A22CD3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541A4-4D6E-141C-BCBE-FD1751C6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2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E461-CDB7-F757-3FC5-43362BF4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Monuments célèbres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1C3B99-FABE-4D7E-8959-4B2EEEA4B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41" y="2178197"/>
            <a:ext cx="2970523" cy="1980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3ADCAE-5792-D958-DB9A-83650CDB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51" y="2178197"/>
            <a:ext cx="2969999" cy="19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6058C-28D6-61C4-9D67-C151EECA6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1" y="4185381"/>
            <a:ext cx="3237059" cy="19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FECEB4-4B26-6CCB-396A-A1795BC1F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/>
          <a:stretch/>
        </p:blipFill>
        <p:spPr>
          <a:xfrm>
            <a:off x="1249939" y="4185381"/>
            <a:ext cx="2967825" cy="19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4D66A7-FF6F-D142-7025-B856A3803D1E}"/>
              </a:ext>
            </a:extLst>
          </p:cNvPr>
          <p:cNvSpPr txBox="1"/>
          <p:nvPr/>
        </p:nvSpPr>
        <p:spPr>
          <a:xfrm>
            <a:off x="114850" y="2778361"/>
            <a:ext cx="125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Citadelle d'Alep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8294F-183E-5F7A-0544-6EF4E9BEC33A}"/>
              </a:ext>
            </a:extLst>
          </p:cNvPr>
          <p:cNvSpPr txBox="1"/>
          <p:nvPr/>
        </p:nvSpPr>
        <p:spPr>
          <a:xfrm>
            <a:off x="114850" y="4758361"/>
            <a:ext cx="1446556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Théâtre romain de Bosra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D85507-93E6-4CDF-1832-08556DCFF819}"/>
              </a:ext>
            </a:extLst>
          </p:cNvPr>
          <p:cNvSpPr txBox="1"/>
          <p:nvPr/>
        </p:nvSpPr>
        <p:spPr>
          <a:xfrm>
            <a:off x="4288721" y="1852614"/>
            <a:ext cx="4294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Grande Mosquée des Omeyyades</a:t>
            </a:r>
          </a:p>
        </p:txBody>
      </p:sp>
      <p:pic>
        <p:nvPicPr>
          <p:cNvPr id="3078" name="Picture 6" descr="قلعة صلاح الدين..كنز تاريخي لايقدر بثمن مهدد بالزوال بسبب الزلزال">
            <a:extLst>
              <a:ext uri="{FF2B5EF4-FFF2-40B4-BE49-F238E27FC236}">
                <a16:creationId xmlns:a16="http://schemas.microsoft.com/office/drawing/2014/main" id="{D35A17C0-367C-FD75-5382-E4EE5BF7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80" y="4185381"/>
            <a:ext cx="352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897C166-BB48-949F-5358-0BE77079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50" y="2178197"/>
            <a:ext cx="342692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29F3BE-E854-B013-C0CE-974FF3CDBDE0}"/>
              </a:ext>
            </a:extLst>
          </p:cNvPr>
          <p:cNvSpPr txBox="1"/>
          <p:nvPr/>
        </p:nvSpPr>
        <p:spPr>
          <a:xfrm>
            <a:off x="11155680" y="2983531"/>
            <a:ext cx="10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Palmyre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B00A6-C022-7797-FFAE-69AB2055A383}"/>
              </a:ext>
            </a:extLst>
          </p:cNvPr>
          <p:cNvSpPr txBox="1"/>
          <p:nvPr/>
        </p:nvSpPr>
        <p:spPr>
          <a:xfrm>
            <a:off x="4749670" y="6101884"/>
            <a:ext cx="1997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Krak des Chevaliers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16FD30-BCB0-C2E5-8EFD-95280A6EF80D}"/>
              </a:ext>
            </a:extLst>
          </p:cNvPr>
          <p:cNvSpPr txBox="1"/>
          <p:nvPr/>
        </p:nvSpPr>
        <p:spPr>
          <a:xfrm>
            <a:off x="11088365" y="4819593"/>
            <a:ext cx="117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Forteresse de Saladin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9E6C5-840D-2BCA-5777-5E08AABE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72536-949B-F740-2B03-07788B40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85F9D-684B-C8CF-1C51-45FE2BF4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32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0FCF-47C7-ED05-897D-8758C719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cuisine syrienne</a:t>
            </a:r>
          </a:p>
        </p:txBody>
      </p:sp>
      <p:pic>
        <p:nvPicPr>
          <p:cNvPr id="39" name="Picture 38" descr="A plate of food on a table&#10;&#10;AI-generated content may be incorrect.">
            <a:extLst>
              <a:ext uri="{FF2B5EF4-FFF2-40B4-BE49-F238E27FC236}">
                <a16:creationId xmlns:a16="http://schemas.microsoft.com/office/drawing/2014/main" id="{AF3099B1-F744-A49D-1220-EEB9C9B31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84" y="2193230"/>
            <a:ext cx="3702857" cy="1944000"/>
          </a:xfrm>
          <a:prstGeom prst="rect">
            <a:avLst/>
          </a:prstGeom>
        </p:spPr>
      </p:pic>
      <p:pic>
        <p:nvPicPr>
          <p:cNvPr id="41" name="Picture 40" descr="A box of food on a table&#10;&#10;AI-generated content may be incorrect.">
            <a:extLst>
              <a:ext uri="{FF2B5EF4-FFF2-40B4-BE49-F238E27FC236}">
                <a16:creationId xmlns:a16="http://schemas.microsoft.com/office/drawing/2014/main" id="{64BD1F6F-89FC-B889-4935-5462FF412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62" y="4176998"/>
            <a:ext cx="1990800" cy="1990800"/>
          </a:xfrm>
          <a:prstGeom prst="rect">
            <a:avLst/>
          </a:prstGeom>
        </p:spPr>
      </p:pic>
      <p:pic>
        <p:nvPicPr>
          <p:cNvPr id="4100" name="Picture 4" descr="شطيرة &quot;شوافل&quot;..&quot;قنبلة&quot; الشاورما والفلافل معاّ - CNN Arabic">
            <a:extLst>
              <a:ext uri="{FF2B5EF4-FFF2-40B4-BE49-F238E27FC236}">
                <a16:creationId xmlns:a16="http://schemas.microsoft.com/office/drawing/2014/main" id="{18E60EA3-0C5B-6E3F-CF2E-67BD45E9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726" y="2193230"/>
            <a:ext cx="3456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كبة مقلية باللحم المفروم">
            <a:extLst>
              <a:ext uri="{FF2B5EF4-FFF2-40B4-BE49-F238E27FC236}">
                <a16:creationId xmlns:a16="http://schemas.microsoft.com/office/drawing/2014/main" id="{0FA99D23-2BF4-4D7A-3E82-C1FDF228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28" y="4170900"/>
            <a:ext cx="2986200" cy="19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منسف رز وفريكة لحم خروف 10 أشخاص">
            <a:extLst>
              <a:ext uri="{FF2B5EF4-FFF2-40B4-BE49-F238E27FC236}">
                <a16:creationId xmlns:a16="http://schemas.microsoft.com/office/drawing/2014/main" id="{9C5F295C-7AD2-067D-F120-CE7F2CFC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4" y="4169939"/>
            <a:ext cx="2654400" cy="19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طريقة طبخ ورق العنب اليبرق السوري بطعم ولا أروع 😋">
            <a:extLst>
              <a:ext uri="{FF2B5EF4-FFF2-40B4-BE49-F238E27FC236}">
                <a16:creationId xmlns:a16="http://schemas.microsoft.com/office/drawing/2014/main" id="{82C3D33E-EB02-0898-AF52-63BECA2E0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868" y="2193230"/>
            <a:ext cx="3456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المحشي على الطريقة الحلبية على اوصولها ولا أطيب👌">
            <a:extLst>
              <a:ext uri="{FF2B5EF4-FFF2-40B4-BE49-F238E27FC236}">
                <a16:creationId xmlns:a16="http://schemas.microsoft.com/office/drawing/2014/main" id="{3C39E6F0-05CE-1CBE-0D3D-6E239A21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196" y="4176997"/>
            <a:ext cx="3539199" cy="19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820D1-EB91-A345-6277-1CB88C55C91F}"/>
              </a:ext>
            </a:extLst>
          </p:cNvPr>
          <p:cNvSpPr txBox="1"/>
          <p:nvPr/>
        </p:nvSpPr>
        <p:spPr>
          <a:xfrm>
            <a:off x="1666381" y="1810872"/>
            <a:ext cx="132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Shawarma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032B0-80B3-4B46-2F0F-C3D779E16A32}"/>
              </a:ext>
            </a:extLst>
          </p:cNvPr>
          <p:cNvSpPr txBox="1"/>
          <p:nvPr/>
        </p:nvSpPr>
        <p:spPr>
          <a:xfrm>
            <a:off x="5447244" y="1810872"/>
            <a:ext cx="83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Falafel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2527C-42B9-AF4E-C712-DD397685EF43}"/>
              </a:ext>
            </a:extLst>
          </p:cNvPr>
          <p:cNvSpPr txBox="1"/>
          <p:nvPr/>
        </p:nvSpPr>
        <p:spPr>
          <a:xfrm>
            <a:off x="8448335" y="1829876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Feuilles de vigne farcies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A5E80-77B2-42EE-2D67-4B7A36D7B861}"/>
              </a:ext>
            </a:extLst>
          </p:cNvPr>
          <p:cNvSpPr txBox="1"/>
          <p:nvPr/>
        </p:nvSpPr>
        <p:spPr>
          <a:xfrm>
            <a:off x="4398857" y="6094368"/>
            <a:ext cx="90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Kebbé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C7559-0EF6-FBA9-BCFC-2652DE9D0A8C}"/>
              </a:ext>
            </a:extLst>
          </p:cNvPr>
          <p:cNvSpPr txBox="1"/>
          <p:nvPr/>
        </p:nvSpPr>
        <p:spPr>
          <a:xfrm>
            <a:off x="714027" y="6098712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Mansaf</a:t>
            </a:r>
            <a:r>
              <a:rPr lang="fr-FR" dirty="0"/>
              <a:t> à la viande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B9450-F97B-45AA-475B-224C1743503A}"/>
              </a:ext>
            </a:extLst>
          </p:cNvPr>
          <p:cNvSpPr txBox="1"/>
          <p:nvPr/>
        </p:nvSpPr>
        <p:spPr>
          <a:xfrm>
            <a:off x="6213101" y="6094368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Pâtisseries orientales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41B42-D99A-C966-57A3-FAD092223AE0}"/>
              </a:ext>
            </a:extLst>
          </p:cNvPr>
          <p:cNvSpPr txBox="1"/>
          <p:nvPr/>
        </p:nvSpPr>
        <p:spPr>
          <a:xfrm>
            <a:off x="9290746" y="6086760"/>
            <a:ext cx="173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Légumes farcis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924EC-2F0B-329B-DFC6-35F6ACA1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C58305-A9AA-3083-B807-73E0B910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F81A76-D4AC-3DF2-5482-EE1BAE83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8A739-178D-323D-7673-417A59CD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Merci, questions ?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F4BA8-B4C1-4AF8-E0AF-6DF472D2B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1130DD-6D52-5ACB-AACB-C96003B6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05/05/2025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C5CB0F-4949-21E2-7A7E-AA060B70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Ghasssan Nawaf - CM1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D89150-7F07-CE2B-7CBF-102E2A48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352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275</Words>
  <Application>Microsoft Office PowerPoint</Application>
  <PresentationFormat>Widescreen</PresentationFormat>
  <Paragraphs>80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 Nova</vt:lpstr>
      <vt:lpstr>Arial Nova Light</vt:lpstr>
      <vt:lpstr>Calibri</vt:lpstr>
      <vt:lpstr>Wingdings</vt:lpstr>
      <vt:lpstr>RetrospectVTI</vt:lpstr>
      <vt:lpstr>La Syrie</vt:lpstr>
      <vt:lpstr>Plan</vt:lpstr>
      <vt:lpstr>Géographie</vt:lpstr>
      <vt:lpstr>Population</vt:lpstr>
      <vt:lpstr>Histoire ancienne</vt:lpstr>
      <vt:lpstr>Monuments célèbres</vt:lpstr>
      <vt:lpstr>La cuisine syrienne</vt:lpstr>
      <vt:lpstr>Merci, 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NAWAF Mohamad motasem</dc:creator>
  <cp:lastModifiedBy>MM Nawaf</cp:lastModifiedBy>
  <cp:revision>35</cp:revision>
  <dcterms:created xsi:type="dcterms:W3CDTF">2025-04-30T13:58:44Z</dcterms:created>
  <dcterms:modified xsi:type="dcterms:W3CDTF">2025-05-04T18:34:47Z</dcterms:modified>
</cp:coreProperties>
</file>